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753225" cy="9871075"/>
  <p:embeddedFontLst>
    <p:embeddedFont>
      <p:font typeface="Quintessential"/>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Quintessential-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 name="Shape 4"/>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 name="Shape 5"/>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 name="Shape 6"/>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 name="Shape 7"/>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 name="Shape 8"/>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 name="Shape 9"/>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 name="Shape 10"/>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 name="Shape 11"/>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 name="Shape 12"/>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 name="Shape 13"/>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4" name="Shape 14"/>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 name="Shape 15"/>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 name="Shape 16"/>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 name="Shape 17"/>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 name="Shape 18"/>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 name="Shape 19"/>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 name="Shape 20"/>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 name="Shape 21"/>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 name="Shape 22"/>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 name="Shape 23"/>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 name="Shape 24"/>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 name="Shape 25"/>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 name="Shape 26"/>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 name="Shape 27"/>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8" name="Shape 28"/>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9" name="Shape 29"/>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0" name="Shape 30"/>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1" name="Shape 31"/>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2" name="Shape 32"/>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 name="Shape 33"/>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4" name="Shape 34"/>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5" name="Shape 35"/>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6" name="Shape 36"/>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7" name="Shape 37"/>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8" name="Shape 38"/>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9" name="Shape 39"/>
          <p:cNvSpPr/>
          <p:nvPr/>
        </p:nvSpPr>
        <p:spPr>
          <a:xfrm>
            <a:off x="0" y="0"/>
            <a:ext cx="6753225" cy="9871075"/>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0" name="Shape 40"/>
          <p:cNvSpPr txBox="1"/>
          <p:nvPr>
            <p:ph idx="2" type="hdr"/>
          </p:nvPr>
        </p:nvSpPr>
        <p:spPr>
          <a:xfrm>
            <a:off x="-3175" y="-1588"/>
            <a:ext cx="2871788" cy="434976"/>
          </a:xfrm>
          <a:prstGeom prst="rect">
            <a:avLst/>
          </a:prstGeom>
          <a:noFill/>
          <a:ln>
            <a:noFill/>
          </a:ln>
        </p:spPr>
        <p:txBody>
          <a:bodyPr anchorCtr="0" anchor="t" bIns="91425" lIns="91425" spcFirstLastPara="1" rIns="91425" wrap="square" tIns="91425"/>
          <a:lstStyle>
            <a:lvl1pPr lvl="0" marR="0" rtl="0" algn="l">
              <a:lnSpc>
                <a:spcPct val="68000"/>
              </a:lnSpc>
              <a:spcBef>
                <a:spcPts val="0"/>
              </a:spcBef>
              <a:spcAft>
                <a:spcPts val="0"/>
              </a:spcAft>
              <a:buClr>
                <a:srgbClr val="000000"/>
              </a:buClr>
              <a:buSzPts val="450"/>
              <a:buFont typeface="Noto Sans Symbols"/>
              <a:buNone/>
              <a:defRPr i="1" sz="10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41" name="Shape 41"/>
          <p:cNvSpPr txBox="1"/>
          <p:nvPr>
            <p:ph idx="10" type="dt"/>
          </p:nvPr>
        </p:nvSpPr>
        <p:spPr>
          <a:xfrm>
            <a:off x="3825875" y="-1588"/>
            <a:ext cx="2871788" cy="434976"/>
          </a:xfrm>
          <a:prstGeom prst="rect">
            <a:avLst/>
          </a:prstGeom>
          <a:noFill/>
          <a:ln>
            <a:noFill/>
          </a:ln>
        </p:spPr>
        <p:txBody>
          <a:bodyPr anchorCtr="0" anchor="t" bIns="91425" lIns="91425" spcFirstLastPara="1" rIns="91425" wrap="square" tIns="91425"/>
          <a:lstStyle>
            <a:lvl1pPr lvl="0" marR="0" rtl="0" algn="r">
              <a:lnSpc>
                <a:spcPct val="68000"/>
              </a:lnSpc>
              <a:spcBef>
                <a:spcPts val="0"/>
              </a:spcBef>
              <a:spcAft>
                <a:spcPts val="0"/>
              </a:spcAft>
              <a:buClr>
                <a:srgbClr val="000000"/>
              </a:buClr>
              <a:buSzPts val="450"/>
              <a:buFont typeface="Noto Sans Symbols"/>
              <a:buNone/>
              <a:defRPr i="1" sz="10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42" name="Shape 42"/>
          <p:cNvSpPr/>
          <p:nvPr>
            <p:ph idx="3"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a:noFill/>
          <a:ln>
            <a:noFill/>
          </a:ln>
        </p:spPr>
      </p:sp>
      <p:sp>
        <p:nvSpPr>
          <p:cNvPr id="43" name="Shape 43"/>
          <p:cNvSpPr txBox="1"/>
          <p:nvPr>
            <p:ph idx="1" type="body"/>
          </p:nvPr>
        </p:nvSpPr>
        <p:spPr>
          <a:xfrm>
            <a:off x="898525" y="4687888"/>
            <a:ext cx="4897438" cy="438150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44" name="Shape 44"/>
          <p:cNvSpPr txBox="1"/>
          <p:nvPr>
            <p:ph idx="11" type="ftr"/>
          </p:nvPr>
        </p:nvSpPr>
        <p:spPr>
          <a:xfrm>
            <a:off x="-3175" y="9375775"/>
            <a:ext cx="2871788" cy="434975"/>
          </a:xfrm>
          <a:prstGeom prst="rect">
            <a:avLst/>
          </a:prstGeom>
          <a:noFill/>
          <a:ln>
            <a:noFill/>
          </a:ln>
        </p:spPr>
        <p:txBody>
          <a:bodyPr anchorCtr="0" anchor="b" bIns="91425" lIns="91425" spcFirstLastPara="1" rIns="91425" wrap="square" tIns="91425"/>
          <a:lstStyle>
            <a:lvl1pPr lvl="0" marR="0" rtl="0" algn="l">
              <a:lnSpc>
                <a:spcPct val="68000"/>
              </a:lnSpc>
              <a:spcBef>
                <a:spcPts val="0"/>
              </a:spcBef>
              <a:spcAft>
                <a:spcPts val="0"/>
              </a:spcAft>
              <a:buClr>
                <a:srgbClr val="000000"/>
              </a:buClr>
              <a:buSzPts val="450"/>
              <a:buFont typeface="Noto Sans Symbols"/>
              <a:buNone/>
              <a:defRPr i="1" sz="1000">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45" name="Shape 45"/>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b="0" i="1" lang="fr-FR" sz="1000" u="none">
                <a:solidFill>
                  <a:srgbClr val="000000"/>
                </a:solidFill>
                <a:latin typeface="Times New Roman"/>
                <a:ea typeface="Times New Roman"/>
                <a:cs typeface="Times New Roman"/>
                <a:sym typeface="Times New Roman"/>
              </a:rPr>
              <a:t>‹#›</a:t>
            </a:fld>
            <a:endParaRPr b="0" i="1" sz="1000" u="non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205" name="Shape 205"/>
          <p:cNvSpPr txBox="1"/>
          <p:nvPr/>
        </p:nvSpPr>
        <p:spPr>
          <a:xfrm>
            <a:off x="919163" y="746125"/>
            <a:ext cx="4916487" cy="368776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6" name="Shape 206"/>
          <p:cNvSpPr txBox="1"/>
          <p:nvPr>
            <p:ph idx="1" type="body"/>
          </p:nvPr>
        </p:nvSpPr>
        <p:spPr>
          <a:xfrm>
            <a:off x="898525" y="4687888"/>
            <a:ext cx="4899025" cy="438308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207" name="Shape 207"/>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459" name="Shape 459"/>
          <p:cNvSpPr txBox="1"/>
          <p:nvPr/>
        </p:nvSpPr>
        <p:spPr>
          <a:xfrm>
            <a:off x="3825875" y="9375775"/>
            <a:ext cx="2930525" cy="493713"/>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460" name="Shape 460"/>
          <p:cNvSpPr txBox="1"/>
          <p:nvPr/>
        </p:nvSpPr>
        <p:spPr>
          <a:xfrm>
            <a:off x="-3175" y="9375775"/>
            <a:ext cx="2930525" cy="493713"/>
          </a:xfrm>
          <a:prstGeom prst="rect">
            <a:avLst/>
          </a:prstGeom>
          <a:noFill/>
          <a:ln>
            <a:noFill/>
          </a:ln>
        </p:spPr>
        <p:txBody>
          <a:bodyPr anchorCtr="0" anchor="b"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461" name="Shape 461"/>
          <p:cNvSpPr txBox="1"/>
          <p:nvPr/>
        </p:nvSpPr>
        <p:spPr>
          <a:xfrm>
            <a:off x="-3175" y="-1588"/>
            <a:ext cx="2930525" cy="493713"/>
          </a:xfrm>
          <a:prstGeom prst="rect">
            <a:avLst/>
          </a:prstGeom>
          <a:noFill/>
          <a:ln>
            <a:noFill/>
          </a:ln>
        </p:spPr>
        <p:txBody>
          <a:bodyPr anchorCtr="0" anchor="t"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462" name="Shape 462"/>
          <p:cNvSpPr txBox="1"/>
          <p:nvPr/>
        </p:nvSpPr>
        <p:spPr>
          <a:xfrm>
            <a:off x="3825875" y="-1588"/>
            <a:ext cx="2930525" cy="493713"/>
          </a:xfrm>
          <a:prstGeom prst="rect">
            <a:avLst/>
          </a:prstGeom>
          <a:noFill/>
          <a:ln>
            <a:noFill/>
          </a:ln>
        </p:spPr>
        <p:txBody>
          <a:bodyPr anchorCtr="0" anchor="t" bIns="0" lIns="19075" spcFirstLastPara="1" rIns="19075" wrap="square" tIns="0">
            <a:noAutofit/>
          </a:bodyPr>
          <a:lstStyle/>
          <a:p>
            <a:pPr indent="0" lvl="0" marL="0" marR="0" rtl="0" algn="r">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463" name="Shape 463"/>
          <p:cNvSpPr txBox="1"/>
          <p:nvPr/>
        </p:nvSpPr>
        <p:spPr>
          <a:xfrm>
            <a:off x="909638" y="739775"/>
            <a:ext cx="4935537" cy="37020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64" name="Shape 464"/>
          <p:cNvSpPr txBox="1"/>
          <p:nvPr>
            <p:ph idx="1" type="body"/>
          </p:nvPr>
        </p:nvSpPr>
        <p:spPr>
          <a:xfrm>
            <a:off x="898525" y="4687888"/>
            <a:ext cx="4899025" cy="43926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465" name="Shape 465"/>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473" name="Shape 473"/>
          <p:cNvSpPr txBox="1"/>
          <p:nvPr/>
        </p:nvSpPr>
        <p:spPr>
          <a:xfrm>
            <a:off x="3825875" y="9375775"/>
            <a:ext cx="2930525" cy="493713"/>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474" name="Shape 474"/>
          <p:cNvSpPr txBox="1"/>
          <p:nvPr/>
        </p:nvSpPr>
        <p:spPr>
          <a:xfrm>
            <a:off x="-3175" y="9375775"/>
            <a:ext cx="2930525" cy="493713"/>
          </a:xfrm>
          <a:prstGeom prst="rect">
            <a:avLst/>
          </a:prstGeom>
          <a:noFill/>
          <a:ln>
            <a:noFill/>
          </a:ln>
        </p:spPr>
        <p:txBody>
          <a:bodyPr anchorCtr="0" anchor="b"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475" name="Shape 475"/>
          <p:cNvSpPr txBox="1"/>
          <p:nvPr/>
        </p:nvSpPr>
        <p:spPr>
          <a:xfrm>
            <a:off x="-3175" y="-1588"/>
            <a:ext cx="2930525" cy="493713"/>
          </a:xfrm>
          <a:prstGeom prst="rect">
            <a:avLst/>
          </a:prstGeom>
          <a:noFill/>
          <a:ln>
            <a:noFill/>
          </a:ln>
        </p:spPr>
        <p:txBody>
          <a:bodyPr anchorCtr="0" anchor="t"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476" name="Shape 476"/>
          <p:cNvSpPr txBox="1"/>
          <p:nvPr/>
        </p:nvSpPr>
        <p:spPr>
          <a:xfrm>
            <a:off x="3825875" y="-1588"/>
            <a:ext cx="2930525" cy="493713"/>
          </a:xfrm>
          <a:prstGeom prst="rect">
            <a:avLst/>
          </a:prstGeom>
          <a:noFill/>
          <a:ln>
            <a:noFill/>
          </a:ln>
        </p:spPr>
        <p:txBody>
          <a:bodyPr anchorCtr="0" anchor="t" bIns="0" lIns="19075" spcFirstLastPara="1" rIns="19075" wrap="square" tIns="0">
            <a:noAutofit/>
          </a:bodyPr>
          <a:lstStyle/>
          <a:p>
            <a:pPr indent="0" lvl="0" marL="0" marR="0" rtl="0" algn="r">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477" name="Shape 477"/>
          <p:cNvSpPr txBox="1"/>
          <p:nvPr/>
        </p:nvSpPr>
        <p:spPr>
          <a:xfrm>
            <a:off x="909638" y="739775"/>
            <a:ext cx="4935537" cy="37020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78" name="Shape 478"/>
          <p:cNvSpPr txBox="1"/>
          <p:nvPr>
            <p:ph idx="1" type="body"/>
          </p:nvPr>
        </p:nvSpPr>
        <p:spPr>
          <a:xfrm>
            <a:off x="898525" y="4687888"/>
            <a:ext cx="4899025" cy="43926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479" name="Shape 479"/>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488" name="Shape 488"/>
          <p:cNvSpPr txBox="1"/>
          <p:nvPr/>
        </p:nvSpPr>
        <p:spPr>
          <a:xfrm>
            <a:off x="919163" y="746125"/>
            <a:ext cx="4916487" cy="368776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9" name="Shape 489"/>
          <p:cNvSpPr txBox="1"/>
          <p:nvPr>
            <p:ph idx="1" type="body"/>
          </p:nvPr>
        </p:nvSpPr>
        <p:spPr>
          <a:xfrm>
            <a:off x="898525" y="4687888"/>
            <a:ext cx="4899025" cy="438308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490" name="Shape 490"/>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Shape 497"/>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498" name="Shape 498"/>
          <p:cNvSpPr txBox="1"/>
          <p:nvPr/>
        </p:nvSpPr>
        <p:spPr>
          <a:xfrm>
            <a:off x="3825875" y="9375775"/>
            <a:ext cx="2930525" cy="493713"/>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499" name="Shape 499"/>
          <p:cNvSpPr txBox="1"/>
          <p:nvPr/>
        </p:nvSpPr>
        <p:spPr>
          <a:xfrm>
            <a:off x="-3175" y="9375775"/>
            <a:ext cx="2930525" cy="493713"/>
          </a:xfrm>
          <a:prstGeom prst="rect">
            <a:avLst/>
          </a:prstGeom>
          <a:noFill/>
          <a:ln>
            <a:noFill/>
          </a:ln>
        </p:spPr>
        <p:txBody>
          <a:bodyPr anchorCtr="0" anchor="b"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500" name="Shape 500"/>
          <p:cNvSpPr txBox="1"/>
          <p:nvPr/>
        </p:nvSpPr>
        <p:spPr>
          <a:xfrm>
            <a:off x="-3175" y="-1588"/>
            <a:ext cx="2930525" cy="493713"/>
          </a:xfrm>
          <a:prstGeom prst="rect">
            <a:avLst/>
          </a:prstGeom>
          <a:noFill/>
          <a:ln>
            <a:noFill/>
          </a:ln>
        </p:spPr>
        <p:txBody>
          <a:bodyPr anchorCtr="0" anchor="t"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501" name="Shape 501"/>
          <p:cNvSpPr txBox="1"/>
          <p:nvPr/>
        </p:nvSpPr>
        <p:spPr>
          <a:xfrm>
            <a:off x="3825875" y="-1588"/>
            <a:ext cx="2930525" cy="493713"/>
          </a:xfrm>
          <a:prstGeom prst="rect">
            <a:avLst/>
          </a:prstGeom>
          <a:noFill/>
          <a:ln>
            <a:noFill/>
          </a:ln>
        </p:spPr>
        <p:txBody>
          <a:bodyPr anchorCtr="0" anchor="t" bIns="0" lIns="19075" spcFirstLastPara="1" rIns="19075" wrap="square" tIns="0">
            <a:noAutofit/>
          </a:bodyPr>
          <a:lstStyle/>
          <a:p>
            <a:pPr indent="0" lvl="0" marL="0" marR="0" rtl="0" algn="r">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502" name="Shape 502"/>
          <p:cNvSpPr txBox="1"/>
          <p:nvPr/>
        </p:nvSpPr>
        <p:spPr>
          <a:xfrm>
            <a:off x="909638" y="739775"/>
            <a:ext cx="4935537" cy="37020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03" name="Shape 503"/>
          <p:cNvSpPr txBox="1"/>
          <p:nvPr>
            <p:ph idx="1" type="body"/>
          </p:nvPr>
        </p:nvSpPr>
        <p:spPr>
          <a:xfrm>
            <a:off x="898525" y="4687888"/>
            <a:ext cx="4899025" cy="43926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504" name="Shape 504"/>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Shape 521"/>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522" name="Shape 522"/>
          <p:cNvSpPr txBox="1"/>
          <p:nvPr/>
        </p:nvSpPr>
        <p:spPr>
          <a:xfrm>
            <a:off x="919163" y="746125"/>
            <a:ext cx="4916487" cy="368776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23" name="Shape 523"/>
          <p:cNvSpPr txBox="1"/>
          <p:nvPr>
            <p:ph idx="1" type="body"/>
          </p:nvPr>
        </p:nvSpPr>
        <p:spPr>
          <a:xfrm>
            <a:off x="898525" y="4687888"/>
            <a:ext cx="4899025" cy="438308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524" name="Shape 524"/>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532" name="Shape 532"/>
          <p:cNvSpPr txBox="1"/>
          <p:nvPr/>
        </p:nvSpPr>
        <p:spPr>
          <a:xfrm>
            <a:off x="919163" y="746125"/>
            <a:ext cx="4916487" cy="368776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33" name="Shape 533"/>
          <p:cNvSpPr txBox="1"/>
          <p:nvPr>
            <p:ph idx="1" type="body"/>
          </p:nvPr>
        </p:nvSpPr>
        <p:spPr>
          <a:xfrm>
            <a:off x="898525" y="4687888"/>
            <a:ext cx="4899025" cy="438308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534" name="Shape 534"/>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Shape 541"/>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542" name="Shape 542"/>
          <p:cNvSpPr txBox="1"/>
          <p:nvPr/>
        </p:nvSpPr>
        <p:spPr>
          <a:xfrm>
            <a:off x="919163" y="746125"/>
            <a:ext cx="4916487" cy="368776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43" name="Shape 543"/>
          <p:cNvSpPr txBox="1"/>
          <p:nvPr>
            <p:ph idx="1" type="body"/>
          </p:nvPr>
        </p:nvSpPr>
        <p:spPr>
          <a:xfrm>
            <a:off x="898525" y="4687888"/>
            <a:ext cx="4899025" cy="438308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544" name="Shape 544"/>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Shape 551"/>
          <p:cNvSpPr txBox="1"/>
          <p:nvPr>
            <p:ph idx="1" type="body"/>
          </p:nvPr>
        </p:nvSpPr>
        <p:spPr>
          <a:xfrm>
            <a:off x="898525" y="4687888"/>
            <a:ext cx="4897438" cy="4381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 name="Shape 552"/>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Shape 559"/>
          <p:cNvSpPr txBox="1"/>
          <p:nvPr>
            <p:ph idx="1" type="body"/>
          </p:nvPr>
        </p:nvSpPr>
        <p:spPr>
          <a:xfrm>
            <a:off x="898525" y="4687888"/>
            <a:ext cx="4897438" cy="4381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0" name="Shape 560"/>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568" name="Shape 568"/>
          <p:cNvSpPr txBox="1"/>
          <p:nvPr/>
        </p:nvSpPr>
        <p:spPr>
          <a:xfrm>
            <a:off x="3825875" y="9375775"/>
            <a:ext cx="2930525" cy="493713"/>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569" name="Shape 569"/>
          <p:cNvSpPr txBox="1"/>
          <p:nvPr/>
        </p:nvSpPr>
        <p:spPr>
          <a:xfrm>
            <a:off x="-3175" y="9375775"/>
            <a:ext cx="2930525" cy="493713"/>
          </a:xfrm>
          <a:prstGeom prst="rect">
            <a:avLst/>
          </a:prstGeom>
          <a:noFill/>
          <a:ln>
            <a:noFill/>
          </a:ln>
        </p:spPr>
        <p:txBody>
          <a:bodyPr anchorCtr="0" anchor="b"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570" name="Shape 570"/>
          <p:cNvSpPr txBox="1"/>
          <p:nvPr/>
        </p:nvSpPr>
        <p:spPr>
          <a:xfrm>
            <a:off x="-3175" y="-1588"/>
            <a:ext cx="2930525" cy="493713"/>
          </a:xfrm>
          <a:prstGeom prst="rect">
            <a:avLst/>
          </a:prstGeom>
          <a:noFill/>
          <a:ln>
            <a:noFill/>
          </a:ln>
        </p:spPr>
        <p:txBody>
          <a:bodyPr anchorCtr="0" anchor="t"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571" name="Shape 571"/>
          <p:cNvSpPr txBox="1"/>
          <p:nvPr/>
        </p:nvSpPr>
        <p:spPr>
          <a:xfrm>
            <a:off x="3825875" y="-1588"/>
            <a:ext cx="2930525" cy="493713"/>
          </a:xfrm>
          <a:prstGeom prst="rect">
            <a:avLst/>
          </a:prstGeom>
          <a:noFill/>
          <a:ln>
            <a:noFill/>
          </a:ln>
        </p:spPr>
        <p:txBody>
          <a:bodyPr anchorCtr="0" anchor="t" bIns="0" lIns="19075" spcFirstLastPara="1" rIns="19075" wrap="square" tIns="0">
            <a:noAutofit/>
          </a:bodyPr>
          <a:lstStyle/>
          <a:p>
            <a:pPr indent="0" lvl="0" marL="0" marR="0" rtl="0" algn="r">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572" name="Shape 572"/>
          <p:cNvSpPr txBox="1"/>
          <p:nvPr/>
        </p:nvSpPr>
        <p:spPr>
          <a:xfrm>
            <a:off x="909638" y="739775"/>
            <a:ext cx="4935537" cy="37020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73" name="Shape 573"/>
          <p:cNvSpPr txBox="1"/>
          <p:nvPr>
            <p:ph idx="1" type="body"/>
          </p:nvPr>
        </p:nvSpPr>
        <p:spPr>
          <a:xfrm>
            <a:off x="898525" y="4687888"/>
            <a:ext cx="4899025" cy="43926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574" name="Shape 574"/>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898525" y="4687888"/>
            <a:ext cx="4897438" cy="4381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Shape 595"/>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596" name="Shape 596"/>
          <p:cNvSpPr txBox="1"/>
          <p:nvPr/>
        </p:nvSpPr>
        <p:spPr>
          <a:xfrm>
            <a:off x="3825875" y="9375775"/>
            <a:ext cx="2930525" cy="493713"/>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597" name="Shape 597"/>
          <p:cNvSpPr txBox="1"/>
          <p:nvPr/>
        </p:nvSpPr>
        <p:spPr>
          <a:xfrm>
            <a:off x="-3175" y="9375775"/>
            <a:ext cx="2930525" cy="493713"/>
          </a:xfrm>
          <a:prstGeom prst="rect">
            <a:avLst/>
          </a:prstGeom>
          <a:noFill/>
          <a:ln>
            <a:noFill/>
          </a:ln>
        </p:spPr>
        <p:txBody>
          <a:bodyPr anchorCtr="0" anchor="b"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598" name="Shape 598"/>
          <p:cNvSpPr txBox="1"/>
          <p:nvPr/>
        </p:nvSpPr>
        <p:spPr>
          <a:xfrm>
            <a:off x="-3175" y="-1588"/>
            <a:ext cx="2930525" cy="493713"/>
          </a:xfrm>
          <a:prstGeom prst="rect">
            <a:avLst/>
          </a:prstGeom>
          <a:noFill/>
          <a:ln>
            <a:noFill/>
          </a:ln>
        </p:spPr>
        <p:txBody>
          <a:bodyPr anchorCtr="0" anchor="t"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599" name="Shape 599"/>
          <p:cNvSpPr txBox="1"/>
          <p:nvPr/>
        </p:nvSpPr>
        <p:spPr>
          <a:xfrm>
            <a:off x="3825875" y="-1588"/>
            <a:ext cx="2930525" cy="493713"/>
          </a:xfrm>
          <a:prstGeom prst="rect">
            <a:avLst/>
          </a:prstGeom>
          <a:noFill/>
          <a:ln>
            <a:noFill/>
          </a:ln>
        </p:spPr>
        <p:txBody>
          <a:bodyPr anchorCtr="0" anchor="t" bIns="0" lIns="19075" spcFirstLastPara="1" rIns="19075" wrap="square" tIns="0">
            <a:noAutofit/>
          </a:bodyPr>
          <a:lstStyle/>
          <a:p>
            <a:pPr indent="0" lvl="0" marL="0" marR="0" rtl="0" algn="r">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600" name="Shape 600"/>
          <p:cNvSpPr txBox="1"/>
          <p:nvPr/>
        </p:nvSpPr>
        <p:spPr>
          <a:xfrm>
            <a:off x="909638" y="739775"/>
            <a:ext cx="4935537" cy="37020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01" name="Shape 601"/>
          <p:cNvSpPr txBox="1"/>
          <p:nvPr>
            <p:ph idx="1" type="body"/>
          </p:nvPr>
        </p:nvSpPr>
        <p:spPr>
          <a:xfrm>
            <a:off x="898525" y="4687888"/>
            <a:ext cx="4899025" cy="43926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602" name="Shape 602"/>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Shape 610"/>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611" name="Shape 611"/>
          <p:cNvSpPr txBox="1"/>
          <p:nvPr/>
        </p:nvSpPr>
        <p:spPr>
          <a:xfrm>
            <a:off x="3825875" y="9375775"/>
            <a:ext cx="2930525" cy="493713"/>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612" name="Shape 612"/>
          <p:cNvSpPr txBox="1"/>
          <p:nvPr/>
        </p:nvSpPr>
        <p:spPr>
          <a:xfrm>
            <a:off x="-3175" y="9375775"/>
            <a:ext cx="2930525" cy="493713"/>
          </a:xfrm>
          <a:prstGeom prst="rect">
            <a:avLst/>
          </a:prstGeom>
          <a:noFill/>
          <a:ln>
            <a:noFill/>
          </a:ln>
        </p:spPr>
        <p:txBody>
          <a:bodyPr anchorCtr="0" anchor="b"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613" name="Shape 613"/>
          <p:cNvSpPr txBox="1"/>
          <p:nvPr/>
        </p:nvSpPr>
        <p:spPr>
          <a:xfrm>
            <a:off x="-3175" y="-1588"/>
            <a:ext cx="2930525" cy="493713"/>
          </a:xfrm>
          <a:prstGeom prst="rect">
            <a:avLst/>
          </a:prstGeom>
          <a:noFill/>
          <a:ln>
            <a:noFill/>
          </a:ln>
        </p:spPr>
        <p:txBody>
          <a:bodyPr anchorCtr="0" anchor="t"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614" name="Shape 614"/>
          <p:cNvSpPr txBox="1"/>
          <p:nvPr/>
        </p:nvSpPr>
        <p:spPr>
          <a:xfrm>
            <a:off x="3825875" y="-1588"/>
            <a:ext cx="2930525" cy="493713"/>
          </a:xfrm>
          <a:prstGeom prst="rect">
            <a:avLst/>
          </a:prstGeom>
          <a:noFill/>
          <a:ln>
            <a:noFill/>
          </a:ln>
        </p:spPr>
        <p:txBody>
          <a:bodyPr anchorCtr="0" anchor="t" bIns="0" lIns="19075" spcFirstLastPara="1" rIns="19075" wrap="square" tIns="0">
            <a:noAutofit/>
          </a:bodyPr>
          <a:lstStyle/>
          <a:p>
            <a:pPr indent="0" lvl="0" marL="0" marR="0" rtl="0" algn="r">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615" name="Shape 615"/>
          <p:cNvSpPr txBox="1"/>
          <p:nvPr/>
        </p:nvSpPr>
        <p:spPr>
          <a:xfrm>
            <a:off x="909638" y="739775"/>
            <a:ext cx="4935537" cy="37020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16" name="Shape 616"/>
          <p:cNvSpPr txBox="1"/>
          <p:nvPr>
            <p:ph idx="1" type="body"/>
          </p:nvPr>
        </p:nvSpPr>
        <p:spPr>
          <a:xfrm>
            <a:off x="898525" y="4687888"/>
            <a:ext cx="4899025" cy="43926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617" name="Shape 617"/>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Shape 624"/>
          <p:cNvSpPr txBox="1"/>
          <p:nvPr>
            <p:ph idx="1" type="body"/>
          </p:nvPr>
        </p:nvSpPr>
        <p:spPr>
          <a:xfrm>
            <a:off x="898525" y="4687888"/>
            <a:ext cx="4897438" cy="4381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5" name="Shape 625"/>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Shape 632"/>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633" name="Shape 633"/>
          <p:cNvSpPr txBox="1"/>
          <p:nvPr/>
        </p:nvSpPr>
        <p:spPr>
          <a:xfrm>
            <a:off x="3825875" y="9375775"/>
            <a:ext cx="2930525" cy="493713"/>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634" name="Shape 634"/>
          <p:cNvSpPr txBox="1"/>
          <p:nvPr/>
        </p:nvSpPr>
        <p:spPr>
          <a:xfrm>
            <a:off x="-3175" y="9375775"/>
            <a:ext cx="2930525" cy="493713"/>
          </a:xfrm>
          <a:prstGeom prst="rect">
            <a:avLst/>
          </a:prstGeom>
          <a:noFill/>
          <a:ln>
            <a:noFill/>
          </a:ln>
        </p:spPr>
        <p:txBody>
          <a:bodyPr anchorCtr="0" anchor="b"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635" name="Shape 635"/>
          <p:cNvSpPr txBox="1"/>
          <p:nvPr/>
        </p:nvSpPr>
        <p:spPr>
          <a:xfrm>
            <a:off x="-3175" y="-1588"/>
            <a:ext cx="2930525" cy="493713"/>
          </a:xfrm>
          <a:prstGeom prst="rect">
            <a:avLst/>
          </a:prstGeom>
          <a:noFill/>
          <a:ln>
            <a:noFill/>
          </a:ln>
        </p:spPr>
        <p:txBody>
          <a:bodyPr anchorCtr="0" anchor="t"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636" name="Shape 636"/>
          <p:cNvSpPr txBox="1"/>
          <p:nvPr/>
        </p:nvSpPr>
        <p:spPr>
          <a:xfrm>
            <a:off x="3825875" y="-1588"/>
            <a:ext cx="2930525" cy="493713"/>
          </a:xfrm>
          <a:prstGeom prst="rect">
            <a:avLst/>
          </a:prstGeom>
          <a:noFill/>
          <a:ln>
            <a:noFill/>
          </a:ln>
        </p:spPr>
        <p:txBody>
          <a:bodyPr anchorCtr="0" anchor="t" bIns="0" lIns="19075" spcFirstLastPara="1" rIns="19075" wrap="square" tIns="0">
            <a:noAutofit/>
          </a:bodyPr>
          <a:lstStyle/>
          <a:p>
            <a:pPr indent="0" lvl="0" marL="0" marR="0" rtl="0" algn="r">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637" name="Shape 637"/>
          <p:cNvSpPr txBox="1"/>
          <p:nvPr/>
        </p:nvSpPr>
        <p:spPr>
          <a:xfrm>
            <a:off x="909638" y="739775"/>
            <a:ext cx="4935537" cy="37020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38" name="Shape 638"/>
          <p:cNvSpPr txBox="1"/>
          <p:nvPr>
            <p:ph idx="1" type="body"/>
          </p:nvPr>
        </p:nvSpPr>
        <p:spPr>
          <a:xfrm>
            <a:off x="898525" y="4687888"/>
            <a:ext cx="4899025" cy="43926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639" name="Shape 639"/>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Shape 646"/>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647" name="Shape 647"/>
          <p:cNvSpPr txBox="1"/>
          <p:nvPr/>
        </p:nvSpPr>
        <p:spPr>
          <a:xfrm>
            <a:off x="3825875" y="9375775"/>
            <a:ext cx="2930525" cy="493713"/>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648" name="Shape 648"/>
          <p:cNvSpPr txBox="1"/>
          <p:nvPr/>
        </p:nvSpPr>
        <p:spPr>
          <a:xfrm>
            <a:off x="-3175" y="9375775"/>
            <a:ext cx="2930525" cy="493713"/>
          </a:xfrm>
          <a:prstGeom prst="rect">
            <a:avLst/>
          </a:prstGeom>
          <a:noFill/>
          <a:ln>
            <a:noFill/>
          </a:ln>
        </p:spPr>
        <p:txBody>
          <a:bodyPr anchorCtr="0" anchor="b"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649" name="Shape 649"/>
          <p:cNvSpPr txBox="1"/>
          <p:nvPr/>
        </p:nvSpPr>
        <p:spPr>
          <a:xfrm>
            <a:off x="-3175" y="-1588"/>
            <a:ext cx="2930525" cy="493713"/>
          </a:xfrm>
          <a:prstGeom prst="rect">
            <a:avLst/>
          </a:prstGeom>
          <a:noFill/>
          <a:ln>
            <a:noFill/>
          </a:ln>
        </p:spPr>
        <p:txBody>
          <a:bodyPr anchorCtr="0" anchor="t"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650" name="Shape 650"/>
          <p:cNvSpPr txBox="1"/>
          <p:nvPr/>
        </p:nvSpPr>
        <p:spPr>
          <a:xfrm>
            <a:off x="3825875" y="-1588"/>
            <a:ext cx="2930525" cy="493713"/>
          </a:xfrm>
          <a:prstGeom prst="rect">
            <a:avLst/>
          </a:prstGeom>
          <a:noFill/>
          <a:ln>
            <a:noFill/>
          </a:ln>
        </p:spPr>
        <p:txBody>
          <a:bodyPr anchorCtr="0" anchor="t" bIns="0" lIns="19075" spcFirstLastPara="1" rIns="19075" wrap="square" tIns="0">
            <a:noAutofit/>
          </a:bodyPr>
          <a:lstStyle/>
          <a:p>
            <a:pPr indent="0" lvl="0" marL="0" marR="0" rtl="0" algn="r">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651" name="Shape 651"/>
          <p:cNvSpPr txBox="1"/>
          <p:nvPr/>
        </p:nvSpPr>
        <p:spPr>
          <a:xfrm>
            <a:off x="909638" y="739775"/>
            <a:ext cx="4935537" cy="37020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52" name="Shape 652"/>
          <p:cNvSpPr txBox="1"/>
          <p:nvPr>
            <p:ph idx="1" type="body"/>
          </p:nvPr>
        </p:nvSpPr>
        <p:spPr>
          <a:xfrm>
            <a:off x="898525" y="4687888"/>
            <a:ext cx="4899025" cy="43926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653" name="Shape 653"/>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Shape 660"/>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661" name="Shape 661"/>
          <p:cNvSpPr txBox="1"/>
          <p:nvPr/>
        </p:nvSpPr>
        <p:spPr>
          <a:xfrm>
            <a:off x="3825875" y="9375775"/>
            <a:ext cx="2930525" cy="493713"/>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662" name="Shape 662"/>
          <p:cNvSpPr txBox="1"/>
          <p:nvPr/>
        </p:nvSpPr>
        <p:spPr>
          <a:xfrm>
            <a:off x="-3175" y="9375775"/>
            <a:ext cx="2930525" cy="493713"/>
          </a:xfrm>
          <a:prstGeom prst="rect">
            <a:avLst/>
          </a:prstGeom>
          <a:noFill/>
          <a:ln>
            <a:noFill/>
          </a:ln>
        </p:spPr>
        <p:txBody>
          <a:bodyPr anchorCtr="0" anchor="b"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663" name="Shape 663"/>
          <p:cNvSpPr txBox="1"/>
          <p:nvPr/>
        </p:nvSpPr>
        <p:spPr>
          <a:xfrm>
            <a:off x="-3175" y="-1588"/>
            <a:ext cx="2930525" cy="493713"/>
          </a:xfrm>
          <a:prstGeom prst="rect">
            <a:avLst/>
          </a:prstGeom>
          <a:noFill/>
          <a:ln>
            <a:noFill/>
          </a:ln>
        </p:spPr>
        <p:txBody>
          <a:bodyPr anchorCtr="0" anchor="t" bIns="0" lIns="19075" spcFirstLastPara="1" rIns="19075" wrap="square" tIns="0">
            <a:noAutofit/>
          </a:bodyPr>
          <a:lstStyle/>
          <a:p>
            <a:pPr indent="0" lvl="0" marL="0" marR="0" rtl="0" algn="l">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664" name="Shape 664"/>
          <p:cNvSpPr txBox="1"/>
          <p:nvPr/>
        </p:nvSpPr>
        <p:spPr>
          <a:xfrm>
            <a:off x="3825875" y="-1588"/>
            <a:ext cx="2930525" cy="493713"/>
          </a:xfrm>
          <a:prstGeom prst="rect">
            <a:avLst/>
          </a:prstGeom>
          <a:noFill/>
          <a:ln>
            <a:noFill/>
          </a:ln>
        </p:spPr>
        <p:txBody>
          <a:bodyPr anchorCtr="0" anchor="t" bIns="0" lIns="19075" spcFirstLastPara="1" rIns="19075" wrap="square" tIns="0">
            <a:noAutofit/>
          </a:bodyPr>
          <a:lstStyle/>
          <a:p>
            <a:pPr indent="0" lvl="0" marL="0" marR="0" rtl="0" algn="r">
              <a:spcBef>
                <a:spcPts val="0"/>
              </a:spcBef>
              <a:spcAft>
                <a:spcPts val="0"/>
              </a:spcAft>
              <a:buNone/>
            </a:pPr>
            <a:r>
              <a:t/>
            </a:r>
            <a:endParaRPr i="1" sz="1000">
              <a:solidFill>
                <a:srgbClr val="000000"/>
              </a:solidFill>
              <a:latin typeface="Times New Roman"/>
              <a:ea typeface="Times New Roman"/>
              <a:cs typeface="Times New Roman"/>
              <a:sym typeface="Times New Roman"/>
            </a:endParaRPr>
          </a:p>
        </p:txBody>
      </p:sp>
      <p:sp>
        <p:nvSpPr>
          <p:cNvPr id="665" name="Shape 665"/>
          <p:cNvSpPr txBox="1"/>
          <p:nvPr/>
        </p:nvSpPr>
        <p:spPr>
          <a:xfrm>
            <a:off x="909638" y="739775"/>
            <a:ext cx="4935537" cy="37020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66" name="Shape 666"/>
          <p:cNvSpPr txBox="1"/>
          <p:nvPr>
            <p:ph idx="1" type="body"/>
          </p:nvPr>
        </p:nvSpPr>
        <p:spPr>
          <a:xfrm>
            <a:off x="898525" y="4687888"/>
            <a:ext cx="4899025" cy="43926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667" name="Shape 667"/>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Shape 717"/>
          <p:cNvSpPr txBox="1"/>
          <p:nvPr>
            <p:ph idx="1" type="body"/>
          </p:nvPr>
        </p:nvSpPr>
        <p:spPr>
          <a:xfrm>
            <a:off x="898525" y="4687888"/>
            <a:ext cx="4897438" cy="4381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8" name="Shape 718"/>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Shape 725"/>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726" name="Shape 726"/>
          <p:cNvSpPr txBox="1"/>
          <p:nvPr/>
        </p:nvSpPr>
        <p:spPr>
          <a:xfrm>
            <a:off x="919163" y="746125"/>
            <a:ext cx="4916487" cy="368776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27" name="Shape 727"/>
          <p:cNvSpPr txBox="1"/>
          <p:nvPr>
            <p:ph idx="1" type="body"/>
          </p:nvPr>
        </p:nvSpPr>
        <p:spPr>
          <a:xfrm>
            <a:off x="898525" y="4687888"/>
            <a:ext cx="4899025" cy="438308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728" name="Shape 728"/>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Shape 797"/>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798" name="Shape 798"/>
          <p:cNvSpPr txBox="1"/>
          <p:nvPr/>
        </p:nvSpPr>
        <p:spPr>
          <a:xfrm>
            <a:off x="919163" y="746125"/>
            <a:ext cx="4916487" cy="368776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99" name="Shape 799"/>
          <p:cNvSpPr txBox="1"/>
          <p:nvPr>
            <p:ph idx="1" type="body"/>
          </p:nvPr>
        </p:nvSpPr>
        <p:spPr>
          <a:xfrm>
            <a:off x="898525" y="4687888"/>
            <a:ext cx="4899025" cy="438308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800" name="Shape 800"/>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Shape 828"/>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829" name="Shape 829"/>
          <p:cNvSpPr txBox="1"/>
          <p:nvPr/>
        </p:nvSpPr>
        <p:spPr>
          <a:xfrm>
            <a:off x="919163" y="746125"/>
            <a:ext cx="4916487" cy="368776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30" name="Shape 830"/>
          <p:cNvSpPr txBox="1"/>
          <p:nvPr>
            <p:ph idx="1" type="body"/>
          </p:nvPr>
        </p:nvSpPr>
        <p:spPr>
          <a:xfrm>
            <a:off x="898525" y="4687888"/>
            <a:ext cx="4899025" cy="438308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831" name="Shape 831"/>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931863" y="746125"/>
            <a:ext cx="4816475" cy="3613150"/>
          </a:xfrm>
          <a:custGeom>
            <a:pathLst>
              <a:path extrusionOk="0" h="120000" w="120000">
                <a:moveTo>
                  <a:pt x="0" y="0"/>
                </a:moveTo>
                <a:lnTo>
                  <a:pt x="120000" y="0"/>
                </a:lnTo>
                <a:lnTo>
                  <a:pt x="120000" y="120000"/>
                </a:lnTo>
                <a:lnTo>
                  <a:pt x="0" y="120000"/>
                </a:lnTo>
                <a:close/>
              </a:path>
            </a:pathLst>
          </a:custGeom>
          <a:noFill/>
          <a:ln>
            <a:noFill/>
          </a:ln>
        </p:spPr>
      </p:sp>
      <p:sp>
        <p:nvSpPr>
          <p:cNvPr id="222" name="Shape 222"/>
          <p:cNvSpPr txBox="1"/>
          <p:nvPr>
            <p:ph idx="1" type="body"/>
          </p:nvPr>
        </p:nvSpPr>
        <p:spPr>
          <a:xfrm>
            <a:off x="898525" y="4687888"/>
            <a:ext cx="4897438" cy="4381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223" name="Shape 223"/>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Shape 841"/>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842" name="Shape 842"/>
          <p:cNvSpPr txBox="1"/>
          <p:nvPr/>
        </p:nvSpPr>
        <p:spPr>
          <a:xfrm>
            <a:off x="919163" y="746125"/>
            <a:ext cx="4916487" cy="368776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43" name="Shape 843"/>
          <p:cNvSpPr txBox="1"/>
          <p:nvPr>
            <p:ph idx="1" type="body"/>
          </p:nvPr>
        </p:nvSpPr>
        <p:spPr>
          <a:xfrm>
            <a:off x="898525" y="4687888"/>
            <a:ext cx="4899025" cy="438308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844" name="Shape 844"/>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Shape 852"/>
          <p:cNvSpPr txBox="1"/>
          <p:nvPr>
            <p:ph idx="1" type="body"/>
          </p:nvPr>
        </p:nvSpPr>
        <p:spPr>
          <a:xfrm>
            <a:off x="898525" y="4687888"/>
            <a:ext cx="4897438" cy="4381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3" name="Shape 853"/>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409" name="Shape 409"/>
          <p:cNvSpPr txBox="1"/>
          <p:nvPr/>
        </p:nvSpPr>
        <p:spPr>
          <a:xfrm>
            <a:off x="919163" y="746125"/>
            <a:ext cx="4916487" cy="368776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10" name="Shape 410"/>
          <p:cNvSpPr txBox="1"/>
          <p:nvPr>
            <p:ph idx="1" type="body"/>
          </p:nvPr>
        </p:nvSpPr>
        <p:spPr>
          <a:xfrm>
            <a:off x="898525" y="4687888"/>
            <a:ext cx="4899025" cy="43926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411" name="Shape 411"/>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898525" y="4687888"/>
            <a:ext cx="4897438" cy="4381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Shape 419"/>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931863" y="746125"/>
            <a:ext cx="4816475" cy="3613150"/>
          </a:xfrm>
          <a:custGeom>
            <a:pathLst>
              <a:path extrusionOk="0" h="120000" w="120000">
                <a:moveTo>
                  <a:pt x="0" y="0"/>
                </a:moveTo>
                <a:lnTo>
                  <a:pt x="120000" y="0"/>
                </a:lnTo>
                <a:lnTo>
                  <a:pt x="120000" y="120000"/>
                </a:lnTo>
                <a:lnTo>
                  <a:pt x="0" y="120000"/>
                </a:lnTo>
                <a:close/>
              </a:path>
            </a:pathLst>
          </a:custGeom>
          <a:noFill/>
          <a:ln>
            <a:noFill/>
          </a:ln>
        </p:spPr>
      </p:sp>
      <p:sp>
        <p:nvSpPr>
          <p:cNvPr id="427" name="Shape 427"/>
          <p:cNvSpPr txBox="1"/>
          <p:nvPr>
            <p:ph idx="1" type="body"/>
          </p:nvPr>
        </p:nvSpPr>
        <p:spPr>
          <a:xfrm>
            <a:off x="898525" y="4687888"/>
            <a:ext cx="4897438" cy="4381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428" name="Shape 428"/>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txBox="1"/>
          <p:nvPr>
            <p:ph idx="1" type="body"/>
          </p:nvPr>
        </p:nvSpPr>
        <p:spPr>
          <a:xfrm>
            <a:off x="898525" y="4687888"/>
            <a:ext cx="4897438" cy="4381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Shape 436"/>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txBox="1"/>
          <p:nvPr>
            <p:ph idx="1" type="body"/>
          </p:nvPr>
        </p:nvSpPr>
        <p:spPr>
          <a:xfrm>
            <a:off x="898525" y="4687888"/>
            <a:ext cx="4897438" cy="4381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2" name="Shape 442"/>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txBox="1"/>
          <p:nvPr>
            <p:ph idx="12" type="sldNum"/>
          </p:nvPr>
        </p:nvSpPr>
        <p:spPr>
          <a:xfrm>
            <a:off x="3825875" y="9375775"/>
            <a:ext cx="2871788" cy="434975"/>
          </a:xfrm>
          <a:prstGeom prst="rect">
            <a:avLst/>
          </a:prstGeom>
          <a:noFill/>
          <a:ln>
            <a:noFill/>
          </a:ln>
        </p:spPr>
        <p:txBody>
          <a:bodyPr anchorCtr="0" anchor="b" bIns="0" lIns="19075" spcFirstLastPara="1" rIns="19075" wrap="square" tIns="0">
            <a:noAutofit/>
          </a:bodyPr>
          <a:lstStyle/>
          <a:p>
            <a:pPr indent="0" lvl="0" marL="0" marR="0" rtl="0" algn="r">
              <a:lnSpc>
                <a:spcPct val="68000"/>
              </a:lnSpc>
              <a:spcBef>
                <a:spcPts val="0"/>
              </a:spcBef>
              <a:spcAft>
                <a:spcPts val="0"/>
              </a:spcAft>
              <a:buClr>
                <a:srgbClr val="000000"/>
              </a:buClr>
              <a:buSzPts val="450"/>
              <a:buFont typeface="Noto Sans Symbols"/>
              <a:buNone/>
            </a:pPr>
            <a:fld id="{00000000-1234-1234-1234-123412341234}" type="slidenum">
              <a:rPr i="1" lang="fr-FR" sz="1000">
                <a:solidFill>
                  <a:srgbClr val="000000"/>
                </a:solidFill>
                <a:latin typeface="Times New Roman"/>
                <a:ea typeface="Times New Roman"/>
                <a:cs typeface="Times New Roman"/>
                <a:sym typeface="Times New Roman"/>
              </a:rPr>
              <a:t>‹#›</a:t>
            </a:fld>
            <a:endParaRPr i="1" sz="1000">
              <a:solidFill>
                <a:srgbClr val="000000"/>
              </a:solidFill>
              <a:latin typeface="Times New Roman"/>
              <a:ea typeface="Times New Roman"/>
              <a:cs typeface="Times New Roman"/>
              <a:sym typeface="Times New Roman"/>
            </a:endParaRPr>
          </a:p>
        </p:txBody>
      </p:sp>
      <p:sp>
        <p:nvSpPr>
          <p:cNvPr id="448" name="Shape 448"/>
          <p:cNvSpPr txBox="1"/>
          <p:nvPr/>
        </p:nvSpPr>
        <p:spPr>
          <a:xfrm>
            <a:off x="919163" y="746125"/>
            <a:ext cx="4916487" cy="368776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9" name="Shape 449"/>
          <p:cNvSpPr txBox="1"/>
          <p:nvPr>
            <p:ph idx="1" type="body"/>
          </p:nvPr>
        </p:nvSpPr>
        <p:spPr>
          <a:xfrm>
            <a:off x="898525" y="4687888"/>
            <a:ext cx="4899025" cy="438308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450" name="Shape 450"/>
          <p:cNvSpPr/>
          <p:nvPr>
            <p:ph idx="2" type="sldImg"/>
          </p:nvPr>
        </p:nvSpPr>
        <p:spPr>
          <a:xfrm>
            <a:off x="919163" y="746125"/>
            <a:ext cx="4857750" cy="36290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position personnalisée">
  <p:cSld name="Disposition personnalisée">
    <p:spTree>
      <p:nvGrpSpPr>
        <p:cNvPr id="53" name="Shape 53"/>
        <p:cNvGrpSpPr/>
        <p:nvPr/>
      </p:nvGrpSpPr>
      <p:grpSpPr>
        <a:xfrm>
          <a:off x="0" y="0"/>
          <a:ext cx="0" cy="0"/>
          <a:chOff x="0" y="0"/>
          <a:chExt cx="0" cy="0"/>
        </a:xfrm>
      </p:grpSpPr>
      <p:sp>
        <p:nvSpPr>
          <p:cNvPr id="54" name="Shape 54"/>
          <p:cNvSpPr txBox="1"/>
          <p:nvPr>
            <p:ph type="title"/>
          </p:nvPr>
        </p:nvSpPr>
        <p:spPr>
          <a:xfrm>
            <a:off x="381000" y="2220913"/>
            <a:ext cx="7713663" cy="1139825"/>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55" name="Shape 55"/>
          <p:cNvSpPr txBox="1"/>
          <p:nvPr>
            <p:ph idx="10" type="dt"/>
          </p:nvPr>
        </p:nvSpPr>
        <p:spPr>
          <a:xfrm>
            <a:off x="381000" y="62484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56" name="Shape 56"/>
          <p:cNvSpPr txBox="1"/>
          <p:nvPr>
            <p:ph idx="11" type="ftr"/>
          </p:nvPr>
        </p:nvSpPr>
        <p:spPr>
          <a:xfrm>
            <a:off x="3124200" y="6248400"/>
            <a:ext cx="2836863"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57" name="Shape 57"/>
          <p:cNvSpPr txBox="1"/>
          <p:nvPr>
            <p:ph idx="12" type="sldNum"/>
          </p:nvPr>
        </p:nvSpPr>
        <p:spPr>
          <a:xfrm>
            <a:off x="6858000" y="62484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108" name="Shape 108"/>
        <p:cNvGrpSpPr/>
        <p:nvPr/>
      </p:nvGrpSpPr>
      <p:grpSpPr>
        <a:xfrm>
          <a:off x="0" y="0"/>
          <a:ext cx="0" cy="0"/>
          <a:chOff x="0" y="0"/>
          <a:chExt cx="0" cy="0"/>
        </a:xfrm>
      </p:grpSpPr>
      <p:sp>
        <p:nvSpPr>
          <p:cNvPr id="109" name="Shape 10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lnSpc>
                <a:spcPct val="68000"/>
              </a:lnSpc>
              <a:spcBef>
                <a:spcPts val="0"/>
              </a:spcBef>
              <a:spcAft>
                <a:spcPts val="0"/>
              </a:spcAft>
              <a:buSzPts val="1400"/>
              <a:buNone/>
              <a:defRPr b="1" i="0" sz="20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10" name="Shape 1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68000"/>
              </a:lnSpc>
              <a:spcBef>
                <a:spcPts val="600"/>
              </a:spcBef>
              <a:spcAft>
                <a:spcPts val="0"/>
              </a:spcAft>
              <a:buClr>
                <a:srgbClr val="FF00FF"/>
              </a:buClr>
              <a:buSzPts val="3200"/>
              <a:buFont typeface="Arial"/>
              <a:buNone/>
              <a:defRPr b="0" i="0" sz="3200" u="none" cap="none" strike="noStrike">
                <a:solidFill>
                  <a:srgbClr val="FFFFFF"/>
                </a:solidFill>
                <a:latin typeface="Times New Roman"/>
                <a:ea typeface="Times New Roman"/>
                <a:cs typeface="Times New Roman"/>
                <a:sym typeface="Times New Roman"/>
              </a:defRPr>
            </a:lvl1pPr>
            <a:lvl2pPr lvl="1" marR="0" rtl="0" algn="l">
              <a:lnSpc>
                <a:spcPct val="68000"/>
              </a:lnSpc>
              <a:spcBef>
                <a:spcPts val="600"/>
              </a:spcBef>
              <a:spcAft>
                <a:spcPts val="0"/>
              </a:spcAft>
              <a:buClr>
                <a:srgbClr val="FF00FF"/>
              </a:buClr>
              <a:buSzPts val="1960"/>
              <a:buFont typeface="Noto Sans Symbols"/>
              <a:buNone/>
              <a:defRPr b="0" i="0" sz="2800" u="none" cap="none" strike="noStrike">
                <a:solidFill>
                  <a:srgbClr val="FFFFFF"/>
                </a:solidFill>
                <a:latin typeface="Times New Roman"/>
                <a:ea typeface="Times New Roman"/>
                <a:cs typeface="Times New Roman"/>
                <a:sym typeface="Times New Roman"/>
              </a:defRPr>
            </a:lvl2pPr>
            <a:lvl3pPr lvl="2" marR="0" rtl="0" algn="l">
              <a:lnSpc>
                <a:spcPct val="68000"/>
              </a:lnSpc>
              <a:spcBef>
                <a:spcPts val="500"/>
              </a:spcBef>
              <a:spcAft>
                <a:spcPts val="0"/>
              </a:spcAft>
              <a:buClr>
                <a:srgbClr val="FF00FF"/>
              </a:buClr>
              <a:buSzPts val="2400"/>
              <a:buFont typeface="Times New Roman"/>
              <a:buNone/>
              <a:defRPr b="0" i="0" sz="2400" u="none" cap="none" strike="noStrike">
                <a:solidFill>
                  <a:srgbClr val="FFFFFF"/>
                </a:solidFill>
                <a:latin typeface="Times New Roman"/>
                <a:ea typeface="Times New Roman"/>
                <a:cs typeface="Times New Roman"/>
                <a:sym typeface="Times New Roman"/>
              </a:defRPr>
            </a:lvl3pPr>
            <a:lvl4pPr lvl="3" marR="0" rtl="0" algn="l">
              <a:lnSpc>
                <a:spcPct val="68000"/>
              </a:lnSpc>
              <a:spcBef>
                <a:spcPts val="450"/>
              </a:spcBef>
              <a:spcAft>
                <a:spcPts val="0"/>
              </a:spcAft>
              <a:buClr>
                <a:srgbClr val="FF00FF"/>
              </a:buClr>
              <a:buSzPts val="1400"/>
              <a:buFont typeface="Noto Sans Symbols"/>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68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68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68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68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68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11" name="Shape 11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lnSpc>
                <a:spcPct val="68000"/>
              </a:lnSpc>
              <a:spcBef>
                <a:spcPts val="600"/>
              </a:spcBef>
              <a:spcAft>
                <a:spcPts val="0"/>
              </a:spcAft>
              <a:buClr>
                <a:srgbClr val="FF00FF"/>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indent="-228600" lvl="1" marL="914400" marR="0" rtl="0" algn="l">
              <a:lnSpc>
                <a:spcPct val="68000"/>
              </a:lnSpc>
              <a:spcBef>
                <a:spcPts val="600"/>
              </a:spcBef>
              <a:spcAft>
                <a:spcPts val="0"/>
              </a:spcAft>
              <a:buClr>
                <a:srgbClr val="FF00FF"/>
              </a:buClr>
              <a:buSzPts val="840"/>
              <a:buFont typeface="Noto Sans Symbols"/>
              <a:buNone/>
              <a:defRPr b="0" i="0" sz="12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68000"/>
              </a:lnSpc>
              <a:spcBef>
                <a:spcPts val="500"/>
              </a:spcBef>
              <a:spcAft>
                <a:spcPts val="0"/>
              </a:spcAft>
              <a:buClr>
                <a:srgbClr val="FF00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68000"/>
              </a:lnSpc>
              <a:spcBef>
                <a:spcPts val="450"/>
              </a:spcBef>
              <a:spcAft>
                <a:spcPts val="0"/>
              </a:spcAft>
              <a:buClr>
                <a:srgbClr val="FF00FF"/>
              </a:buClr>
              <a:buSzPts val="630"/>
              <a:buFont typeface="Noto Sans Symbols"/>
              <a:buNone/>
              <a:defRPr b="0" i="0" sz="9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9pPr>
          </a:lstStyle>
          <a:p/>
        </p:txBody>
      </p:sp>
      <p:sp>
        <p:nvSpPr>
          <p:cNvPr id="112" name="Shape 112"/>
          <p:cNvSpPr txBox="1"/>
          <p:nvPr>
            <p:ph idx="10" type="dt"/>
          </p:nvPr>
        </p:nvSpPr>
        <p:spPr>
          <a:xfrm>
            <a:off x="381000" y="62484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13" name="Shape 113"/>
          <p:cNvSpPr txBox="1"/>
          <p:nvPr>
            <p:ph idx="11" type="ftr"/>
          </p:nvPr>
        </p:nvSpPr>
        <p:spPr>
          <a:xfrm>
            <a:off x="3124200" y="6248400"/>
            <a:ext cx="2836863"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14" name="Shape 114"/>
          <p:cNvSpPr txBox="1"/>
          <p:nvPr>
            <p:ph idx="12" type="sldNum"/>
          </p:nvPr>
        </p:nvSpPr>
        <p:spPr>
          <a:xfrm>
            <a:off x="6858000" y="62484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115" name="Shape 115"/>
        <p:cNvGrpSpPr/>
        <p:nvPr/>
      </p:nvGrpSpPr>
      <p:grpSpPr>
        <a:xfrm>
          <a:off x="0" y="0"/>
          <a:ext cx="0" cy="0"/>
          <a:chOff x="0" y="0"/>
          <a:chExt cx="0" cy="0"/>
        </a:xfrm>
      </p:grpSpPr>
      <p:sp>
        <p:nvSpPr>
          <p:cNvPr id="116" name="Shape 116"/>
          <p:cNvSpPr txBox="1"/>
          <p:nvPr>
            <p:ph type="title"/>
          </p:nvPr>
        </p:nvSpPr>
        <p:spPr>
          <a:xfrm>
            <a:off x="381000" y="2220913"/>
            <a:ext cx="7713663" cy="1139825"/>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17" name="Shape 117"/>
          <p:cNvSpPr txBox="1"/>
          <p:nvPr>
            <p:ph idx="1" type="body"/>
          </p:nvPr>
        </p:nvSpPr>
        <p:spPr>
          <a:xfrm rot="5400000">
            <a:off x="2309020" y="-246856"/>
            <a:ext cx="4467225" cy="8170863"/>
          </a:xfrm>
          <a:prstGeom prst="rect">
            <a:avLst/>
          </a:prstGeom>
          <a:noFill/>
          <a:ln>
            <a:noFill/>
          </a:ln>
        </p:spPr>
        <p:txBody>
          <a:bodyPr anchorCtr="0" anchor="t" bIns="91425" lIns="91425" spcFirstLastPara="1" rIns="91425" wrap="square" tIns="91425"/>
          <a:lstStyle>
            <a:lvl1pPr indent="-381000" lvl="0" marL="457200" marR="0" rtl="0" algn="l">
              <a:lnSpc>
                <a:spcPct val="68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35280" lvl="1" marL="914400" marR="0" rtl="0" algn="l">
              <a:lnSpc>
                <a:spcPct val="68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68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68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118" name="Shape 118"/>
          <p:cNvSpPr txBox="1"/>
          <p:nvPr>
            <p:ph idx="10" type="dt"/>
          </p:nvPr>
        </p:nvSpPr>
        <p:spPr>
          <a:xfrm>
            <a:off x="381000" y="62484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19" name="Shape 119"/>
          <p:cNvSpPr txBox="1"/>
          <p:nvPr>
            <p:ph idx="11" type="ftr"/>
          </p:nvPr>
        </p:nvSpPr>
        <p:spPr>
          <a:xfrm>
            <a:off x="3124200" y="6248400"/>
            <a:ext cx="2836863"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20" name="Shape 120"/>
          <p:cNvSpPr txBox="1"/>
          <p:nvPr>
            <p:ph idx="12" type="sldNum"/>
          </p:nvPr>
        </p:nvSpPr>
        <p:spPr>
          <a:xfrm>
            <a:off x="6858000" y="62484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121" name="Shape 121"/>
        <p:cNvGrpSpPr/>
        <p:nvPr/>
      </p:nvGrpSpPr>
      <p:grpSpPr>
        <a:xfrm>
          <a:off x="0" y="0"/>
          <a:ext cx="0" cy="0"/>
          <a:chOff x="0" y="0"/>
          <a:chExt cx="0" cy="0"/>
        </a:xfrm>
      </p:grpSpPr>
      <p:sp>
        <p:nvSpPr>
          <p:cNvPr id="122" name="Shape 122"/>
          <p:cNvSpPr txBox="1"/>
          <p:nvPr>
            <p:ph type="title"/>
          </p:nvPr>
        </p:nvSpPr>
        <p:spPr>
          <a:xfrm rot="5400000">
            <a:off x="5364163" y="2808288"/>
            <a:ext cx="4467225" cy="2060575"/>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23" name="Shape 123"/>
          <p:cNvSpPr txBox="1"/>
          <p:nvPr>
            <p:ph idx="1" type="body"/>
          </p:nvPr>
        </p:nvSpPr>
        <p:spPr>
          <a:xfrm rot="5400000">
            <a:off x="1164432" y="821532"/>
            <a:ext cx="4467225" cy="6034088"/>
          </a:xfrm>
          <a:prstGeom prst="rect">
            <a:avLst/>
          </a:prstGeom>
          <a:noFill/>
          <a:ln>
            <a:noFill/>
          </a:ln>
        </p:spPr>
        <p:txBody>
          <a:bodyPr anchorCtr="0" anchor="t" bIns="91425" lIns="91425" spcFirstLastPara="1" rIns="91425" wrap="square" tIns="91425"/>
          <a:lstStyle>
            <a:lvl1pPr indent="-381000" lvl="0" marL="457200" marR="0" rtl="0" algn="l">
              <a:lnSpc>
                <a:spcPct val="68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35280" lvl="1" marL="914400" marR="0" rtl="0" algn="l">
              <a:lnSpc>
                <a:spcPct val="68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68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68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124" name="Shape 124"/>
          <p:cNvSpPr txBox="1"/>
          <p:nvPr>
            <p:ph idx="10" type="dt"/>
          </p:nvPr>
        </p:nvSpPr>
        <p:spPr>
          <a:xfrm>
            <a:off x="381000" y="62484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25" name="Shape 125"/>
          <p:cNvSpPr txBox="1"/>
          <p:nvPr>
            <p:ph idx="11" type="ftr"/>
          </p:nvPr>
        </p:nvSpPr>
        <p:spPr>
          <a:xfrm>
            <a:off x="3124200" y="6248400"/>
            <a:ext cx="2836863"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26" name="Shape 126"/>
          <p:cNvSpPr txBox="1"/>
          <p:nvPr>
            <p:ph idx="12" type="sldNum"/>
          </p:nvPr>
        </p:nvSpPr>
        <p:spPr>
          <a:xfrm>
            <a:off x="6858000" y="62484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134" name="Shape 134"/>
        <p:cNvGrpSpPr/>
        <p:nvPr/>
      </p:nvGrpSpPr>
      <p:grpSpPr>
        <a:xfrm>
          <a:off x="0" y="0"/>
          <a:ext cx="0" cy="0"/>
          <a:chOff x="0" y="0"/>
          <a:chExt cx="0" cy="0"/>
        </a:xfrm>
      </p:grpSpPr>
      <p:sp>
        <p:nvSpPr>
          <p:cNvPr id="135" name="Shape 135"/>
          <p:cNvSpPr txBox="1"/>
          <p:nvPr>
            <p:ph type="title"/>
          </p:nvPr>
        </p:nvSpPr>
        <p:spPr>
          <a:xfrm>
            <a:off x="381000" y="179388"/>
            <a:ext cx="8783638" cy="739775"/>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36" name="Shape 136"/>
          <p:cNvSpPr txBox="1"/>
          <p:nvPr>
            <p:ph idx="1" type="body"/>
          </p:nvPr>
        </p:nvSpPr>
        <p:spPr>
          <a:xfrm>
            <a:off x="838200" y="1219200"/>
            <a:ext cx="7669213" cy="4818063"/>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35280" lvl="1" marL="914400" marR="0" rtl="0" algn="l">
              <a:lnSpc>
                <a:spcPct val="10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10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10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10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137" name="Shape 137"/>
          <p:cNvSpPr txBox="1"/>
          <p:nvPr>
            <p:ph idx="10" type="dt"/>
          </p:nvPr>
        </p:nvSpPr>
        <p:spPr>
          <a:xfrm>
            <a:off x="381000" y="61722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38" name="Shape 138"/>
          <p:cNvSpPr txBox="1"/>
          <p:nvPr>
            <p:ph idx="11" type="ftr"/>
          </p:nvPr>
        </p:nvSpPr>
        <p:spPr>
          <a:xfrm>
            <a:off x="2908176" y="6172200"/>
            <a:ext cx="3248000"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39" name="Shape 139"/>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140" name="Shape 140"/>
        <p:cNvGrpSpPr/>
        <p:nvPr/>
      </p:nvGrpSpPr>
      <p:grpSpPr>
        <a:xfrm>
          <a:off x="0" y="0"/>
          <a:ext cx="0" cy="0"/>
          <a:chOff x="0" y="0"/>
          <a:chExt cx="0" cy="0"/>
        </a:xfrm>
      </p:grpSpPr>
      <p:sp>
        <p:nvSpPr>
          <p:cNvPr id="141" name="Shape 141"/>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42" name="Shape 14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lnSpc>
                <a:spcPct val="100000"/>
              </a:lnSpc>
              <a:spcBef>
                <a:spcPts val="600"/>
              </a:spcBef>
              <a:spcAft>
                <a:spcPts val="0"/>
              </a:spcAft>
              <a:buClr>
                <a:srgbClr val="FF00FF"/>
              </a:buClr>
              <a:buSzPts val="2400"/>
              <a:buFont typeface="Arial"/>
              <a:buNone/>
              <a:defRPr b="0" i="0" sz="2400" u="none" cap="none" strike="noStrike">
                <a:solidFill>
                  <a:srgbClr val="FFFFFF"/>
                </a:solidFill>
                <a:latin typeface="Times New Roman"/>
                <a:ea typeface="Times New Roman"/>
                <a:cs typeface="Times New Roman"/>
                <a:sym typeface="Times New Roman"/>
              </a:defRPr>
            </a:lvl1pPr>
            <a:lvl2pPr lvl="1" marR="0" rtl="0" algn="ctr">
              <a:lnSpc>
                <a:spcPct val="100000"/>
              </a:lnSpc>
              <a:spcBef>
                <a:spcPts val="600"/>
              </a:spcBef>
              <a:spcAft>
                <a:spcPts val="0"/>
              </a:spcAft>
              <a:buClr>
                <a:srgbClr val="FF00FF"/>
              </a:buClr>
              <a:buSzPts val="1680"/>
              <a:buFont typeface="Noto Sans Symbols"/>
              <a:buNone/>
              <a:defRPr b="0" i="0" sz="2400" u="none" cap="none" strike="noStrike">
                <a:solidFill>
                  <a:srgbClr val="FFFFFF"/>
                </a:solidFill>
                <a:latin typeface="Times New Roman"/>
                <a:ea typeface="Times New Roman"/>
                <a:cs typeface="Times New Roman"/>
                <a:sym typeface="Times New Roman"/>
              </a:defRPr>
            </a:lvl2pPr>
            <a:lvl3pPr lvl="2" marR="0" rtl="0" algn="ctr">
              <a:lnSpc>
                <a:spcPct val="100000"/>
              </a:lnSpc>
              <a:spcBef>
                <a:spcPts val="50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3pPr>
            <a:lvl4pPr lvl="3" marR="0" rtl="0" algn="ctr">
              <a:lnSpc>
                <a:spcPct val="100000"/>
              </a:lnSpc>
              <a:spcBef>
                <a:spcPts val="450"/>
              </a:spcBef>
              <a:spcAft>
                <a:spcPts val="0"/>
              </a:spcAft>
              <a:buClr>
                <a:srgbClr val="FF00FF"/>
              </a:buClr>
              <a:buSzPts val="1260"/>
              <a:buFont typeface="Noto Sans Symbols"/>
              <a:buNone/>
              <a:defRPr b="0" i="0" sz="1800" u="none" cap="none" strike="noStrike">
                <a:solidFill>
                  <a:srgbClr val="FFFFFF"/>
                </a:solidFill>
                <a:latin typeface="Times New Roman"/>
                <a:ea typeface="Times New Roman"/>
                <a:cs typeface="Times New Roman"/>
                <a:sym typeface="Times New Roman"/>
              </a:defRPr>
            </a:lvl4pPr>
            <a:lvl5pPr lvl="4" marR="0" rtl="0" algn="ctr">
              <a:lnSpc>
                <a:spcPct val="100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5pPr>
            <a:lvl6pPr lvl="5" marR="0" rtl="0" algn="ctr">
              <a:lnSpc>
                <a:spcPct val="68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6pPr>
            <a:lvl7pPr lvl="6" marR="0" rtl="0" algn="ctr">
              <a:lnSpc>
                <a:spcPct val="68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7pPr>
            <a:lvl8pPr lvl="7" marR="0" rtl="0" algn="ctr">
              <a:lnSpc>
                <a:spcPct val="68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8pPr>
            <a:lvl9pPr lvl="8" marR="0" rtl="0" algn="ctr">
              <a:lnSpc>
                <a:spcPct val="68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9pPr>
          </a:lstStyle>
          <a:p/>
        </p:txBody>
      </p:sp>
      <p:sp>
        <p:nvSpPr>
          <p:cNvPr id="143" name="Shape 143"/>
          <p:cNvSpPr txBox="1"/>
          <p:nvPr>
            <p:ph idx="10" type="dt"/>
          </p:nvPr>
        </p:nvSpPr>
        <p:spPr>
          <a:xfrm>
            <a:off x="381000" y="61722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44" name="Shape 144"/>
          <p:cNvSpPr txBox="1"/>
          <p:nvPr>
            <p:ph idx="11" type="ftr"/>
          </p:nvPr>
        </p:nvSpPr>
        <p:spPr>
          <a:xfrm>
            <a:off x="2908176" y="6172200"/>
            <a:ext cx="3248000"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45" name="Shape 145"/>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tête de section" type="secHead">
  <p:cSld name="SECTION_HEADER">
    <p:spTree>
      <p:nvGrpSpPr>
        <p:cNvPr id="146" name="Shape 146"/>
        <p:cNvGrpSpPr/>
        <p:nvPr/>
      </p:nvGrpSpPr>
      <p:grpSpPr>
        <a:xfrm>
          <a:off x="0" y="0"/>
          <a:ext cx="0" cy="0"/>
          <a:chOff x="0" y="0"/>
          <a:chExt cx="0" cy="0"/>
        </a:xfrm>
      </p:grpSpPr>
      <p:sp>
        <p:nvSpPr>
          <p:cNvPr id="147" name="Shape 14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lnSpc>
                <a:spcPct val="68000"/>
              </a:lnSpc>
              <a:spcBef>
                <a:spcPts val="0"/>
              </a:spcBef>
              <a:spcAft>
                <a:spcPts val="0"/>
              </a:spcAft>
              <a:buSzPts val="1400"/>
              <a:buNone/>
              <a:defRPr b="1" i="0" sz="40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48" name="Shape 14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600"/>
              </a:spcBef>
              <a:spcAft>
                <a:spcPts val="0"/>
              </a:spcAft>
              <a:buClr>
                <a:srgbClr val="FF00FF"/>
              </a:buClr>
              <a:buSzPts val="2000"/>
              <a:buFont typeface="Arial"/>
              <a:buNone/>
              <a:defRPr b="0" i="0" sz="2000" u="none" cap="none" strike="noStrike">
                <a:solidFill>
                  <a:srgbClr val="FFFFFF"/>
                </a:solidFill>
                <a:latin typeface="Times New Roman"/>
                <a:ea typeface="Times New Roman"/>
                <a:cs typeface="Times New Roman"/>
                <a:sym typeface="Times New Roman"/>
              </a:defRPr>
            </a:lvl1pPr>
            <a:lvl2pPr indent="-228600" lvl="1" marL="914400" marR="0" rtl="0" algn="l">
              <a:lnSpc>
                <a:spcPct val="100000"/>
              </a:lnSpc>
              <a:spcBef>
                <a:spcPts val="600"/>
              </a:spcBef>
              <a:spcAft>
                <a:spcPts val="0"/>
              </a:spcAft>
              <a:buClr>
                <a:srgbClr val="FF00FF"/>
              </a:buClr>
              <a:buSzPts val="1260"/>
              <a:buFont typeface="Noto Sans Symbols"/>
              <a:buNone/>
              <a:defRPr b="0" i="0" sz="18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100000"/>
              </a:lnSpc>
              <a:spcBef>
                <a:spcPts val="500"/>
              </a:spcBef>
              <a:spcAft>
                <a:spcPts val="0"/>
              </a:spcAft>
              <a:buClr>
                <a:srgbClr val="FF00FF"/>
              </a:buClr>
              <a:buSzPts val="1600"/>
              <a:buFont typeface="Times New Roman"/>
              <a:buNone/>
              <a:defRPr b="0" i="0" sz="16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100000"/>
              </a:lnSpc>
              <a:spcBef>
                <a:spcPts val="450"/>
              </a:spcBef>
              <a:spcAft>
                <a:spcPts val="0"/>
              </a:spcAft>
              <a:buClr>
                <a:srgbClr val="FF00FF"/>
              </a:buClr>
              <a:buSzPts val="980"/>
              <a:buFont typeface="Noto Sans Symbols"/>
              <a:buNone/>
              <a:defRPr b="0" i="0" sz="14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100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68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68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68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68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9pPr>
          </a:lstStyle>
          <a:p/>
        </p:txBody>
      </p:sp>
      <p:sp>
        <p:nvSpPr>
          <p:cNvPr id="149" name="Shape 149"/>
          <p:cNvSpPr txBox="1"/>
          <p:nvPr>
            <p:ph idx="10" type="dt"/>
          </p:nvPr>
        </p:nvSpPr>
        <p:spPr>
          <a:xfrm>
            <a:off x="381000" y="61722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50" name="Shape 150"/>
          <p:cNvSpPr txBox="1"/>
          <p:nvPr>
            <p:ph idx="11" type="ftr"/>
          </p:nvPr>
        </p:nvSpPr>
        <p:spPr>
          <a:xfrm>
            <a:off x="2908176" y="6172200"/>
            <a:ext cx="3248000"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51" name="Shape 151"/>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152" name="Shape 152"/>
        <p:cNvGrpSpPr/>
        <p:nvPr/>
      </p:nvGrpSpPr>
      <p:grpSpPr>
        <a:xfrm>
          <a:off x="0" y="0"/>
          <a:ext cx="0" cy="0"/>
          <a:chOff x="0" y="0"/>
          <a:chExt cx="0" cy="0"/>
        </a:xfrm>
      </p:grpSpPr>
      <p:sp>
        <p:nvSpPr>
          <p:cNvPr id="153" name="Shape 153"/>
          <p:cNvSpPr txBox="1"/>
          <p:nvPr>
            <p:ph type="title"/>
          </p:nvPr>
        </p:nvSpPr>
        <p:spPr>
          <a:xfrm>
            <a:off x="381000" y="179388"/>
            <a:ext cx="8783638" cy="739775"/>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54" name="Shape 154"/>
          <p:cNvSpPr txBox="1"/>
          <p:nvPr>
            <p:ph idx="1" type="body"/>
          </p:nvPr>
        </p:nvSpPr>
        <p:spPr>
          <a:xfrm>
            <a:off x="838200" y="1219200"/>
            <a:ext cx="3757613" cy="48180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600"/>
              </a:spcBef>
              <a:spcAft>
                <a:spcPts val="0"/>
              </a:spcAft>
              <a:buClr>
                <a:srgbClr val="FF00FF"/>
              </a:buClr>
              <a:buSzPts val="2800"/>
              <a:buFont typeface="Arial"/>
              <a:buChar char="●"/>
              <a:defRPr b="0" i="0" sz="2800" u="none" cap="none" strike="noStrike">
                <a:solidFill>
                  <a:srgbClr val="FFFFFF"/>
                </a:solidFill>
                <a:latin typeface="Times New Roman"/>
                <a:ea typeface="Times New Roman"/>
                <a:cs typeface="Times New Roman"/>
                <a:sym typeface="Times New Roman"/>
              </a:defRPr>
            </a:lvl1pPr>
            <a:lvl2pPr indent="-335280" lvl="1" marL="914400" marR="0" rtl="0" algn="l">
              <a:lnSpc>
                <a:spcPct val="10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10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10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10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155" name="Shape 155"/>
          <p:cNvSpPr txBox="1"/>
          <p:nvPr>
            <p:ph idx="2" type="body"/>
          </p:nvPr>
        </p:nvSpPr>
        <p:spPr>
          <a:xfrm>
            <a:off x="4748213" y="1219200"/>
            <a:ext cx="3759200" cy="48180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600"/>
              </a:spcBef>
              <a:spcAft>
                <a:spcPts val="0"/>
              </a:spcAft>
              <a:buClr>
                <a:srgbClr val="FF00FF"/>
              </a:buClr>
              <a:buSzPts val="2800"/>
              <a:buFont typeface="Arial"/>
              <a:buChar char="●"/>
              <a:defRPr b="0" i="0" sz="2800" u="none" cap="none" strike="noStrike">
                <a:solidFill>
                  <a:srgbClr val="FFFFFF"/>
                </a:solidFill>
                <a:latin typeface="Times New Roman"/>
                <a:ea typeface="Times New Roman"/>
                <a:cs typeface="Times New Roman"/>
                <a:sym typeface="Times New Roman"/>
              </a:defRPr>
            </a:lvl1pPr>
            <a:lvl2pPr indent="-335280" lvl="1" marL="914400" marR="0" rtl="0" algn="l">
              <a:lnSpc>
                <a:spcPct val="10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10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10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10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156" name="Shape 156"/>
          <p:cNvSpPr txBox="1"/>
          <p:nvPr>
            <p:ph idx="10" type="dt"/>
          </p:nvPr>
        </p:nvSpPr>
        <p:spPr>
          <a:xfrm>
            <a:off x="381000" y="61722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57" name="Shape 157"/>
          <p:cNvSpPr txBox="1"/>
          <p:nvPr>
            <p:ph idx="11" type="ftr"/>
          </p:nvPr>
        </p:nvSpPr>
        <p:spPr>
          <a:xfrm>
            <a:off x="2908176" y="6172200"/>
            <a:ext cx="3248000"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58" name="Shape 158"/>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159" name="Shape 159"/>
        <p:cNvGrpSpPr/>
        <p:nvPr/>
      </p:nvGrpSpPr>
      <p:grpSpPr>
        <a:xfrm>
          <a:off x="0" y="0"/>
          <a:ext cx="0" cy="0"/>
          <a:chOff x="0" y="0"/>
          <a:chExt cx="0" cy="0"/>
        </a:xfrm>
      </p:grpSpPr>
      <p:sp>
        <p:nvSpPr>
          <p:cNvPr id="160" name="Shape 16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61" name="Shape 16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600"/>
              </a:spcBef>
              <a:spcAft>
                <a:spcPts val="0"/>
              </a:spcAft>
              <a:buClr>
                <a:srgbClr val="FF00FF"/>
              </a:buClr>
              <a:buSzPts val="2400"/>
              <a:buFont typeface="Arial"/>
              <a:buNone/>
              <a:defRPr b="1" i="0" sz="2400" u="none" cap="none" strike="noStrike">
                <a:solidFill>
                  <a:srgbClr val="FFFFFF"/>
                </a:solidFill>
                <a:latin typeface="Times New Roman"/>
                <a:ea typeface="Times New Roman"/>
                <a:cs typeface="Times New Roman"/>
                <a:sym typeface="Times New Roman"/>
              </a:defRPr>
            </a:lvl1pPr>
            <a:lvl2pPr indent="-228600" lvl="1" marL="914400" marR="0" rtl="0" algn="l">
              <a:lnSpc>
                <a:spcPct val="100000"/>
              </a:lnSpc>
              <a:spcBef>
                <a:spcPts val="600"/>
              </a:spcBef>
              <a:spcAft>
                <a:spcPts val="0"/>
              </a:spcAft>
              <a:buClr>
                <a:srgbClr val="FF00FF"/>
              </a:buClr>
              <a:buSzPts val="1400"/>
              <a:buFont typeface="Noto Sans Symbols"/>
              <a:buNone/>
              <a:defRPr b="1" i="0" sz="20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100000"/>
              </a:lnSpc>
              <a:spcBef>
                <a:spcPts val="500"/>
              </a:spcBef>
              <a:spcAft>
                <a:spcPts val="0"/>
              </a:spcAft>
              <a:buClr>
                <a:srgbClr val="FF00FF"/>
              </a:buClr>
              <a:buSzPts val="1800"/>
              <a:buFont typeface="Times New Roman"/>
              <a:buNone/>
              <a:defRPr b="1" i="0" sz="18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100000"/>
              </a:lnSpc>
              <a:spcBef>
                <a:spcPts val="450"/>
              </a:spcBef>
              <a:spcAft>
                <a:spcPts val="0"/>
              </a:spcAft>
              <a:buClr>
                <a:srgbClr val="FF00FF"/>
              </a:buClr>
              <a:buSzPts val="1120"/>
              <a:buFont typeface="Noto Sans Symbols"/>
              <a:buNone/>
              <a:defRPr b="1" i="0" sz="16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10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9pPr>
          </a:lstStyle>
          <a:p/>
        </p:txBody>
      </p:sp>
      <p:sp>
        <p:nvSpPr>
          <p:cNvPr id="162" name="Shape 16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17500" lvl="1" marL="914400" marR="0" rtl="0" algn="l">
              <a:lnSpc>
                <a:spcPct val="100000"/>
              </a:lnSpc>
              <a:spcBef>
                <a:spcPts val="600"/>
              </a:spcBef>
              <a:spcAft>
                <a:spcPts val="0"/>
              </a:spcAft>
              <a:buClr>
                <a:srgbClr val="FF00FF"/>
              </a:buClr>
              <a:buSzPts val="1400"/>
              <a:buFont typeface="Noto Sans Symbols"/>
              <a:buChar char="➢"/>
              <a:defRPr b="0" i="0" sz="2000" u="none" cap="none" strike="noStrike">
                <a:solidFill>
                  <a:srgbClr val="FFFFFF"/>
                </a:solidFill>
                <a:latin typeface="Times New Roman"/>
                <a:ea typeface="Times New Roman"/>
                <a:cs typeface="Times New Roman"/>
                <a:sym typeface="Times New Roman"/>
              </a:defRPr>
            </a:lvl2pPr>
            <a:lvl3pPr indent="-342900" lvl="2" marL="1371600" marR="0" rtl="0" algn="l">
              <a:lnSpc>
                <a:spcPct val="100000"/>
              </a:lnSpc>
              <a:spcBef>
                <a:spcPts val="50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3pPr>
            <a:lvl4pPr indent="-299719" lvl="3" marL="1828800" marR="0" rtl="0" algn="l">
              <a:lnSpc>
                <a:spcPct val="100000"/>
              </a:lnSpc>
              <a:spcBef>
                <a:spcPts val="450"/>
              </a:spcBef>
              <a:spcAft>
                <a:spcPts val="0"/>
              </a:spcAft>
              <a:buClr>
                <a:srgbClr val="FF00FF"/>
              </a:buClr>
              <a:buSzPts val="1120"/>
              <a:buFont typeface="Noto Sans Symbols"/>
              <a:buChar char="☞"/>
              <a:defRPr b="0" i="0" sz="1600" u="none" cap="none" strike="noStrike">
                <a:solidFill>
                  <a:srgbClr val="FFFFFF"/>
                </a:solidFill>
                <a:latin typeface="Times New Roman"/>
                <a:ea typeface="Times New Roman"/>
                <a:cs typeface="Times New Roman"/>
                <a:sym typeface="Times New Roman"/>
              </a:defRPr>
            </a:lvl4pPr>
            <a:lvl5pPr indent="-330200" lvl="4" marL="2286000" marR="0" rtl="0" algn="l">
              <a:lnSpc>
                <a:spcPct val="10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5pPr>
            <a:lvl6pPr indent="-330200" lvl="5" marL="27432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6pPr>
            <a:lvl7pPr indent="-330200" lvl="6" marL="32004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7pPr>
            <a:lvl8pPr indent="-330200" lvl="7" marL="36576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8pPr>
            <a:lvl9pPr indent="-330200" lvl="8" marL="41148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9pPr>
          </a:lstStyle>
          <a:p/>
        </p:txBody>
      </p:sp>
      <p:sp>
        <p:nvSpPr>
          <p:cNvPr id="163" name="Shape 16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600"/>
              </a:spcBef>
              <a:spcAft>
                <a:spcPts val="0"/>
              </a:spcAft>
              <a:buClr>
                <a:srgbClr val="FF00FF"/>
              </a:buClr>
              <a:buSzPts val="2400"/>
              <a:buFont typeface="Arial"/>
              <a:buNone/>
              <a:defRPr b="1" i="0" sz="2400" u="none" cap="none" strike="noStrike">
                <a:solidFill>
                  <a:srgbClr val="FFFFFF"/>
                </a:solidFill>
                <a:latin typeface="Times New Roman"/>
                <a:ea typeface="Times New Roman"/>
                <a:cs typeface="Times New Roman"/>
                <a:sym typeface="Times New Roman"/>
              </a:defRPr>
            </a:lvl1pPr>
            <a:lvl2pPr indent="-228600" lvl="1" marL="914400" marR="0" rtl="0" algn="l">
              <a:lnSpc>
                <a:spcPct val="100000"/>
              </a:lnSpc>
              <a:spcBef>
                <a:spcPts val="600"/>
              </a:spcBef>
              <a:spcAft>
                <a:spcPts val="0"/>
              </a:spcAft>
              <a:buClr>
                <a:srgbClr val="FF00FF"/>
              </a:buClr>
              <a:buSzPts val="1400"/>
              <a:buFont typeface="Noto Sans Symbols"/>
              <a:buNone/>
              <a:defRPr b="1" i="0" sz="20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100000"/>
              </a:lnSpc>
              <a:spcBef>
                <a:spcPts val="500"/>
              </a:spcBef>
              <a:spcAft>
                <a:spcPts val="0"/>
              </a:spcAft>
              <a:buClr>
                <a:srgbClr val="FF00FF"/>
              </a:buClr>
              <a:buSzPts val="1800"/>
              <a:buFont typeface="Times New Roman"/>
              <a:buNone/>
              <a:defRPr b="1" i="0" sz="18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100000"/>
              </a:lnSpc>
              <a:spcBef>
                <a:spcPts val="450"/>
              </a:spcBef>
              <a:spcAft>
                <a:spcPts val="0"/>
              </a:spcAft>
              <a:buClr>
                <a:srgbClr val="FF00FF"/>
              </a:buClr>
              <a:buSzPts val="1120"/>
              <a:buFont typeface="Noto Sans Symbols"/>
              <a:buNone/>
              <a:defRPr b="1" i="0" sz="16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100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9pPr>
          </a:lstStyle>
          <a:p/>
        </p:txBody>
      </p:sp>
      <p:sp>
        <p:nvSpPr>
          <p:cNvPr id="164" name="Shape 16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17500" lvl="1" marL="914400" marR="0" rtl="0" algn="l">
              <a:lnSpc>
                <a:spcPct val="100000"/>
              </a:lnSpc>
              <a:spcBef>
                <a:spcPts val="600"/>
              </a:spcBef>
              <a:spcAft>
                <a:spcPts val="0"/>
              </a:spcAft>
              <a:buClr>
                <a:srgbClr val="FF00FF"/>
              </a:buClr>
              <a:buSzPts val="1400"/>
              <a:buFont typeface="Noto Sans Symbols"/>
              <a:buChar char="➢"/>
              <a:defRPr b="0" i="0" sz="2000" u="none" cap="none" strike="noStrike">
                <a:solidFill>
                  <a:srgbClr val="FFFFFF"/>
                </a:solidFill>
                <a:latin typeface="Times New Roman"/>
                <a:ea typeface="Times New Roman"/>
                <a:cs typeface="Times New Roman"/>
                <a:sym typeface="Times New Roman"/>
              </a:defRPr>
            </a:lvl2pPr>
            <a:lvl3pPr indent="-342900" lvl="2" marL="1371600" marR="0" rtl="0" algn="l">
              <a:lnSpc>
                <a:spcPct val="100000"/>
              </a:lnSpc>
              <a:spcBef>
                <a:spcPts val="50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3pPr>
            <a:lvl4pPr indent="-299719" lvl="3" marL="1828800" marR="0" rtl="0" algn="l">
              <a:lnSpc>
                <a:spcPct val="100000"/>
              </a:lnSpc>
              <a:spcBef>
                <a:spcPts val="450"/>
              </a:spcBef>
              <a:spcAft>
                <a:spcPts val="0"/>
              </a:spcAft>
              <a:buClr>
                <a:srgbClr val="FF00FF"/>
              </a:buClr>
              <a:buSzPts val="1120"/>
              <a:buFont typeface="Noto Sans Symbols"/>
              <a:buChar char="☞"/>
              <a:defRPr b="0" i="0" sz="1600" u="none" cap="none" strike="noStrike">
                <a:solidFill>
                  <a:srgbClr val="FFFFFF"/>
                </a:solidFill>
                <a:latin typeface="Times New Roman"/>
                <a:ea typeface="Times New Roman"/>
                <a:cs typeface="Times New Roman"/>
                <a:sym typeface="Times New Roman"/>
              </a:defRPr>
            </a:lvl4pPr>
            <a:lvl5pPr indent="-330200" lvl="4" marL="2286000" marR="0" rtl="0" algn="l">
              <a:lnSpc>
                <a:spcPct val="100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5pPr>
            <a:lvl6pPr indent="-330200" lvl="5" marL="27432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6pPr>
            <a:lvl7pPr indent="-330200" lvl="6" marL="32004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7pPr>
            <a:lvl8pPr indent="-330200" lvl="7" marL="36576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8pPr>
            <a:lvl9pPr indent="-330200" lvl="8" marL="41148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9pPr>
          </a:lstStyle>
          <a:p/>
        </p:txBody>
      </p:sp>
      <p:sp>
        <p:nvSpPr>
          <p:cNvPr id="165" name="Shape 165"/>
          <p:cNvSpPr txBox="1"/>
          <p:nvPr>
            <p:ph idx="10" type="dt"/>
          </p:nvPr>
        </p:nvSpPr>
        <p:spPr>
          <a:xfrm>
            <a:off x="381000" y="61722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66" name="Shape 166"/>
          <p:cNvSpPr txBox="1"/>
          <p:nvPr>
            <p:ph idx="11" type="ftr"/>
          </p:nvPr>
        </p:nvSpPr>
        <p:spPr>
          <a:xfrm>
            <a:off x="2908176" y="6172200"/>
            <a:ext cx="3248000"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67" name="Shape 167"/>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168" name="Shape 168"/>
        <p:cNvGrpSpPr/>
        <p:nvPr/>
      </p:nvGrpSpPr>
      <p:grpSpPr>
        <a:xfrm>
          <a:off x="0" y="0"/>
          <a:ext cx="0" cy="0"/>
          <a:chOff x="0" y="0"/>
          <a:chExt cx="0" cy="0"/>
        </a:xfrm>
      </p:grpSpPr>
      <p:sp>
        <p:nvSpPr>
          <p:cNvPr id="169" name="Shape 169"/>
          <p:cNvSpPr txBox="1"/>
          <p:nvPr>
            <p:ph type="title"/>
          </p:nvPr>
        </p:nvSpPr>
        <p:spPr>
          <a:xfrm>
            <a:off x="381000" y="179388"/>
            <a:ext cx="8783638" cy="739775"/>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70" name="Shape 170"/>
          <p:cNvSpPr txBox="1"/>
          <p:nvPr>
            <p:ph idx="10" type="dt"/>
          </p:nvPr>
        </p:nvSpPr>
        <p:spPr>
          <a:xfrm>
            <a:off x="381000" y="61722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71" name="Shape 171"/>
          <p:cNvSpPr txBox="1"/>
          <p:nvPr>
            <p:ph idx="11" type="ftr"/>
          </p:nvPr>
        </p:nvSpPr>
        <p:spPr>
          <a:xfrm>
            <a:off x="2908176" y="6172200"/>
            <a:ext cx="3248000"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72" name="Shape 172"/>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173" name="Shape 173"/>
        <p:cNvGrpSpPr/>
        <p:nvPr/>
      </p:nvGrpSpPr>
      <p:grpSpPr>
        <a:xfrm>
          <a:off x="0" y="0"/>
          <a:ext cx="0" cy="0"/>
          <a:chOff x="0" y="0"/>
          <a:chExt cx="0" cy="0"/>
        </a:xfrm>
      </p:grpSpPr>
      <p:sp>
        <p:nvSpPr>
          <p:cNvPr id="174" name="Shape 174"/>
          <p:cNvSpPr txBox="1"/>
          <p:nvPr>
            <p:ph idx="10" type="dt"/>
          </p:nvPr>
        </p:nvSpPr>
        <p:spPr>
          <a:xfrm>
            <a:off x="381000" y="61722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75" name="Shape 175"/>
          <p:cNvSpPr txBox="1"/>
          <p:nvPr>
            <p:ph idx="11" type="ftr"/>
          </p:nvPr>
        </p:nvSpPr>
        <p:spPr>
          <a:xfrm>
            <a:off x="2908176" y="6172200"/>
            <a:ext cx="3248000"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76" name="Shape 176"/>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58" name="Shape 58"/>
        <p:cNvGrpSpPr/>
        <p:nvPr/>
      </p:nvGrpSpPr>
      <p:grpSpPr>
        <a:xfrm>
          <a:off x="0" y="0"/>
          <a:ext cx="0" cy="0"/>
          <a:chOff x="0" y="0"/>
          <a:chExt cx="0" cy="0"/>
        </a:xfrm>
      </p:grpSpPr>
      <p:sp>
        <p:nvSpPr>
          <p:cNvPr id="59" name="Shape 59"/>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60" name="Shape 60"/>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lnSpc>
                <a:spcPct val="68000"/>
              </a:lnSpc>
              <a:spcBef>
                <a:spcPts val="600"/>
              </a:spcBef>
              <a:spcAft>
                <a:spcPts val="0"/>
              </a:spcAft>
              <a:buClr>
                <a:srgbClr val="FF00FF"/>
              </a:buClr>
              <a:buSzPts val="2400"/>
              <a:buFont typeface="Arial"/>
              <a:buNone/>
              <a:defRPr b="0" i="0" sz="2400" u="none" cap="none" strike="noStrike">
                <a:solidFill>
                  <a:srgbClr val="FFFFFF"/>
                </a:solidFill>
                <a:latin typeface="Times New Roman"/>
                <a:ea typeface="Times New Roman"/>
                <a:cs typeface="Times New Roman"/>
                <a:sym typeface="Times New Roman"/>
              </a:defRPr>
            </a:lvl1pPr>
            <a:lvl2pPr lvl="1" marR="0" rtl="0" algn="ctr">
              <a:lnSpc>
                <a:spcPct val="68000"/>
              </a:lnSpc>
              <a:spcBef>
                <a:spcPts val="600"/>
              </a:spcBef>
              <a:spcAft>
                <a:spcPts val="0"/>
              </a:spcAft>
              <a:buClr>
                <a:srgbClr val="FF00FF"/>
              </a:buClr>
              <a:buSzPts val="1680"/>
              <a:buFont typeface="Noto Sans Symbols"/>
              <a:buNone/>
              <a:defRPr b="0" i="0" sz="2400" u="none" cap="none" strike="noStrike">
                <a:solidFill>
                  <a:srgbClr val="FFFFFF"/>
                </a:solidFill>
                <a:latin typeface="Times New Roman"/>
                <a:ea typeface="Times New Roman"/>
                <a:cs typeface="Times New Roman"/>
                <a:sym typeface="Times New Roman"/>
              </a:defRPr>
            </a:lvl2pPr>
            <a:lvl3pPr lvl="2" marR="0" rtl="0" algn="ctr">
              <a:lnSpc>
                <a:spcPct val="68000"/>
              </a:lnSpc>
              <a:spcBef>
                <a:spcPts val="50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3pPr>
            <a:lvl4pPr lvl="3" marR="0" rtl="0" algn="ctr">
              <a:lnSpc>
                <a:spcPct val="68000"/>
              </a:lnSpc>
              <a:spcBef>
                <a:spcPts val="450"/>
              </a:spcBef>
              <a:spcAft>
                <a:spcPts val="0"/>
              </a:spcAft>
              <a:buClr>
                <a:srgbClr val="FF00FF"/>
              </a:buClr>
              <a:buSzPts val="1260"/>
              <a:buFont typeface="Noto Sans Symbols"/>
              <a:buNone/>
              <a:defRPr b="0" i="0" sz="1800" u="none" cap="none" strike="noStrike">
                <a:solidFill>
                  <a:srgbClr val="FFFFFF"/>
                </a:solidFill>
                <a:latin typeface="Times New Roman"/>
                <a:ea typeface="Times New Roman"/>
                <a:cs typeface="Times New Roman"/>
                <a:sym typeface="Times New Roman"/>
              </a:defRPr>
            </a:lvl4pPr>
            <a:lvl5pPr lvl="4" marR="0" rtl="0" algn="ctr">
              <a:lnSpc>
                <a:spcPct val="68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5pPr>
            <a:lvl6pPr lvl="5" marR="0" rtl="0" algn="ctr">
              <a:lnSpc>
                <a:spcPct val="68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6pPr>
            <a:lvl7pPr lvl="6" marR="0" rtl="0" algn="ctr">
              <a:lnSpc>
                <a:spcPct val="68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7pPr>
            <a:lvl8pPr lvl="7" marR="0" rtl="0" algn="ctr">
              <a:lnSpc>
                <a:spcPct val="68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8pPr>
            <a:lvl9pPr lvl="8" marR="0" rtl="0" algn="ctr">
              <a:lnSpc>
                <a:spcPct val="68000"/>
              </a:lnSpc>
              <a:spcBef>
                <a:spcPts val="450"/>
              </a:spcBef>
              <a:spcAft>
                <a:spcPts val="0"/>
              </a:spcAft>
              <a:buClr>
                <a:srgbClr val="FF00FF"/>
              </a:buClr>
              <a:buSzPts val="1800"/>
              <a:buFont typeface="Times New Roman"/>
              <a:buNone/>
              <a:defRPr b="0" i="0" sz="1800" u="none" cap="none" strike="noStrike">
                <a:solidFill>
                  <a:srgbClr val="FFFFFF"/>
                </a:solidFill>
                <a:latin typeface="Times New Roman"/>
                <a:ea typeface="Times New Roman"/>
                <a:cs typeface="Times New Roman"/>
                <a:sym typeface="Times New Roman"/>
              </a:defRPr>
            </a:lvl9pPr>
          </a:lstStyle>
          <a:p/>
        </p:txBody>
      </p:sp>
      <p:sp>
        <p:nvSpPr>
          <p:cNvPr id="61" name="Shape 61"/>
          <p:cNvSpPr txBox="1"/>
          <p:nvPr>
            <p:ph idx="10" type="dt"/>
          </p:nvPr>
        </p:nvSpPr>
        <p:spPr>
          <a:xfrm>
            <a:off x="381000" y="62484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62" name="Shape 62"/>
          <p:cNvSpPr txBox="1"/>
          <p:nvPr>
            <p:ph idx="11" type="ftr"/>
          </p:nvPr>
        </p:nvSpPr>
        <p:spPr>
          <a:xfrm>
            <a:off x="3124200" y="6248400"/>
            <a:ext cx="2836863"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63" name="Shape 63"/>
          <p:cNvSpPr txBox="1"/>
          <p:nvPr>
            <p:ph idx="12" type="sldNum"/>
          </p:nvPr>
        </p:nvSpPr>
        <p:spPr>
          <a:xfrm>
            <a:off x="6858000" y="62484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177" name="Shape 177"/>
        <p:cNvGrpSpPr/>
        <p:nvPr/>
      </p:nvGrpSpPr>
      <p:grpSpPr>
        <a:xfrm>
          <a:off x="0" y="0"/>
          <a:ext cx="0" cy="0"/>
          <a:chOff x="0" y="0"/>
          <a:chExt cx="0" cy="0"/>
        </a:xfrm>
      </p:grpSpPr>
      <p:sp>
        <p:nvSpPr>
          <p:cNvPr id="178" name="Shape 17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lnSpc>
                <a:spcPct val="68000"/>
              </a:lnSpc>
              <a:spcBef>
                <a:spcPts val="0"/>
              </a:spcBef>
              <a:spcAft>
                <a:spcPts val="0"/>
              </a:spcAft>
              <a:buSzPts val="1400"/>
              <a:buNone/>
              <a:defRPr b="1" i="0" sz="20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79" name="Shape 17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00"/>
              </a:spcBef>
              <a:spcAft>
                <a:spcPts val="0"/>
              </a:spcAft>
              <a:buClr>
                <a:srgbClr val="FF00FF"/>
              </a:buClr>
              <a:buSzPts val="3200"/>
              <a:buFont typeface="Arial"/>
              <a:buChar char="●"/>
              <a:defRPr b="0" i="0" sz="3200" u="none" cap="none" strike="noStrike">
                <a:solidFill>
                  <a:srgbClr val="FFFFFF"/>
                </a:solidFill>
                <a:latin typeface="Times New Roman"/>
                <a:ea typeface="Times New Roman"/>
                <a:cs typeface="Times New Roman"/>
                <a:sym typeface="Times New Roman"/>
              </a:defRPr>
            </a:lvl1pPr>
            <a:lvl2pPr indent="-353060" lvl="1" marL="914400" marR="0" rtl="0" algn="l">
              <a:lnSpc>
                <a:spcPct val="100000"/>
              </a:lnSpc>
              <a:spcBef>
                <a:spcPts val="600"/>
              </a:spcBef>
              <a:spcAft>
                <a:spcPts val="0"/>
              </a:spcAft>
              <a:buClr>
                <a:srgbClr val="FF00FF"/>
              </a:buClr>
              <a:buSzPts val="1960"/>
              <a:buFont typeface="Noto Sans Symbols"/>
              <a:buChar char="➢"/>
              <a:defRPr b="0" i="0" sz="2800" u="none" cap="none" strike="noStrike">
                <a:solidFill>
                  <a:srgbClr val="FFFFFF"/>
                </a:solidFill>
                <a:latin typeface="Times New Roman"/>
                <a:ea typeface="Times New Roman"/>
                <a:cs typeface="Times New Roman"/>
                <a:sym typeface="Times New Roman"/>
              </a:defRPr>
            </a:lvl2pPr>
            <a:lvl3pPr indent="-381000" lvl="2" marL="1371600" marR="0" rtl="0" algn="l">
              <a:lnSpc>
                <a:spcPct val="100000"/>
              </a:lnSpc>
              <a:spcBef>
                <a:spcPts val="500"/>
              </a:spcBef>
              <a:spcAft>
                <a:spcPts val="0"/>
              </a:spcAft>
              <a:buClr>
                <a:srgbClr val="FF00FF"/>
              </a:buClr>
              <a:buSzPts val="2400"/>
              <a:buFont typeface="Times New Roman"/>
              <a:buChar char="–"/>
              <a:defRPr b="0" i="0" sz="2400" u="none" cap="none" strike="noStrike">
                <a:solidFill>
                  <a:srgbClr val="FFFFFF"/>
                </a:solidFill>
                <a:latin typeface="Times New Roman"/>
                <a:ea typeface="Times New Roman"/>
                <a:cs typeface="Times New Roman"/>
                <a:sym typeface="Times New Roman"/>
              </a:defRPr>
            </a:lvl3pPr>
            <a:lvl4pPr indent="-317500" lvl="3" marL="1828800" marR="0" rtl="0" algn="l">
              <a:lnSpc>
                <a:spcPct val="100000"/>
              </a:lnSpc>
              <a:spcBef>
                <a:spcPts val="450"/>
              </a:spcBef>
              <a:spcAft>
                <a:spcPts val="0"/>
              </a:spcAft>
              <a:buClr>
                <a:srgbClr val="FF00FF"/>
              </a:buClr>
              <a:buSzPts val="1400"/>
              <a:buFont typeface="Noto Sans Symbols"/>
              <a:buChar char="☞"/>
              <a:defRPr b="0" i="0" sz="2000" u="none" cap="none" strike="noStrike">
                <a:solidFill>
                  <a:srgbClr val="FFFFFF"/>
                </a:solidFill>
                <a:latin typeface="Times New Roman"/>
                <a:ea typeface="Times New Roman"/>
                <a:cs typeface="Times New Roman"/>
                <a:sym typeface="Times New Roman"/>
              </a:defRPr>
            </a:lvl4pPr>
            <a:lvl5pPr indent="-355600" lvl="4" marL="2286000" marR="0" rtl="0" algn="l">
              <a:lnSpc>
                <a:spcPct val="100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5pPr>
            <a:lvl6pPr indent="-355600" lvl="5" marL="2743200" marR="0" rtl="0" algn="l">
              <a:lnSpc>
                <a:spcPct val="68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6pPr>
            <a:lvl7pPr indent="-355600" lvl="6" marL="3200400" marR="0" rtl="0" algn="l">
              <a:lnSpc>
                <a:spcPct val="68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7pPr>
            <a:lvl8pPr indent="-355600" lvl="7" marL="3657600" marR="0" rtl="0" algn="l">
              <a:lnSpc>
                <a:spcPct val="68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8pPr>
            <a:lvl9pPr indent="-355600" lvl="8" marL="4114800" marR="0" rtl="0" algn="l">
              <a:lnSpc>
                <a:spcPct val="68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9pPr>
          </a:lstStyle>
          <a:p/>
        </p:txBody>
      </p:sp>
      <p:sp>
        <p:nvSpPr>
          <p:cNvPr id="180" name="Shape 18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600"/>
              </a:spcBef>
              <a:spcAft>
                <a:spcPts val="0"/>
              </a:spcAft>
              <a:buClr>
                <a:srgbClr val="FF00FF"/>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indent="-228600" lvl="1" marL="914400" marR="0" rtl="0" algn="l">
              <a:lnSpc>
                <a:spcPct val="100000"/>
              </a:lnSpc>
              <a:spcBef>
                <a:spcPts val="600"/>
              </a:spcBef>
              <a:spcAft>
                <a:spcPts val="0"/>
              </a:spcAft>
              <a:buClr>
                <a:srgbClr val="FF00FF"/>
              </a:buClr>
              <a:buSzPts val="840"/>
              <a:buFont typeface="Noto Sans Symbols"/>
              <a:buNone/>
              <a:defRPr b="0" i="0" sz="12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100000"/>
              </a:lnSpc>
              <a:spcBef>
                <a:spcPts val="500"/>
              </a:spcBef>
              <a:spcAft>
                <a:spcPts val="0"/>
              </a:spcAft>
              <a:buClr>
                <a:srgbClr val="FF00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100000"/>
              </a:lnSpc>
              <a:spcBef>
                <a:spcPts val="450"/>
              </a:spcBef>
              <a:spcAft>
                <a:spcPts val="0"/>
              </a:spcAft>
              <a:buClr>
                <a:srgbClr val="FF00FF"/>
              </a:buClr>
              <a:buSzPts val="630"/>
              <a:buFont typeface="Noto Sans Symbols"/>
              <a:buNone/>
              <a:defRPr b="0" i="0" sz="9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10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9pPr>
          </a:lstStyle>
          <a:p/>
        </p:txBody>
      </p:sp>
      <p:sp>
        <p:nvSpPr>
          <p:cNvPr id="181" name="Shape 181"/>
          <p:cNvSpPr txBox="1"/>
          <p:nvPr>
            <p:ph idx="10" type="dt"/>
          </p:nvPr>
        </p:nvSpPr>
        <p:spPr>
          <a:xfrm>
            <a:off x="381000" y="61722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82" name="Shape 182"/>
          <p:cNvSpPr txBox="1"/>
          <p:nvPr>
            <p:ph idx="11" type="ftr"/>
          </p:nvPr>
        </p:nvSpPr>
        <p:spPr>
          <a:xfrm>
            <a:off x="2908176" y="6172200"/>
            <a:ext cx="3248000"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83" name="Shape 183"/>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184" name="Shape 184"/>
        <p:cNvGrpSpPr/>
        <p:nvPr/>
      </p:nvGrpSpPr>
      <p:grpSpPr>
        <a:xfrm>
          <a:off x="0" y="0"/>
          <a:ext cx="0" cy="0"/>
          <a:chOff x="0" y="0"/>
          <a:chExt cx="0" cy="0"/>
        </a:xfrm>
      </p:grpSpPr>
      <p:sp>
        <p:nvSpPr>
          <p:cNvPr id="185" name="Shape 18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lnSpc>
                <a:spcPct val="68000"/>
              </a:lnSpc>
              <a:spcBef>
                <a:spcPts val="0"/>
              </a:spcBef>
              <a:spcAft>
                <a:spcPts val="0"/>
              </a:spcAft>
              <a:buSzPts val="1400"/>
              <a:buNone/>
              <a:defRPr b="1" i="0" sz="20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86" name="Shape 186"/>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100000"/>
              </a:lnSpc>
              <a:spcBef>
                <a:spcPts val="600"/>
              </a:spcBef>
              <a:spcAft>
                <a:spcPts val="0"/>
              </a:spcAft>
              <a:buClr>
                <a:srgbClr val="FF00FF"/>
              </a:buClr>
              <a:buSzPts val="3200"/>
              <a:buFont typeface="Arial"/>
              <a:buNone/>
              <a:defRPr b="0" i="0" sz="32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600"/>
              </a:spcBef>
              <a:spcAft>
                <a:spcPts val="0"/>
              </a:spcAft>
              <a:buClr>
                <a:srgbClr val="FF00FF"/>
              </a:buClr>
              <a:buSzPts val="1960"/>
              <a:buFont typeface="Noto Sans Symbols"/>
              <a:buNone/>
              <a:defRPr b="0" i="0" sz="28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500"/>
              </a:spcBef>
              <a:spcAft>
                <a:spcPts val="0"/>
              </a:spcAft>
              <a:buClr>
                <a:srgbClr val="FF00FF"/>
              </a:buClr>
              <a:buSzPts val="2400"/>
              <a:buFont typeface="Times New Roman"/>
              <a:buNone/>
              <a:defRPr b="0" i="0" sz="24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450"/>
              </a:spcBef>
              <a:spcAft>
                <a:spcPts val="0"/>
              </a:spcAft>
              <a:buClr>
                <a:srgbClr val="FF00FF"/>
              </a:buClr>
              <a:buSzPts val="1400"/>
              <a:buFont typeface="Noto Sans Symbols"/>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68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68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68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68000"/>
              </a:lnSpc>
              <a:spcBef>
                <a:spcPts val="450"/>
              </a:spcBef>
              <a:spcAft>
                <a:spcPts val="0"/>
              </a:spcAft>
              <a:buClr>
                <a:srgbClr val="FF00FF"/>
              </a:buClr>
              <a:buSzPts val="2000"/>
              <a:buFont typeface="Times New Roman"/>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87" name="Shape 18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600"/>
              </a:spcBef>
              <a:spcAft>
                <a:spcPts val="0"/>
              </a:spcAft>
              <a:buClr>
                <a:srgbClr val="FF00FF"/>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indent="-228600" lvl="1" marL="914400" marR="0" rtl="0" algn="l">
              <a:lnSpc>
                <a:spcPct val="100000"/>
              </a:lnSpc>
              <a:spcBef>
                <a:spcPts val="600"/>
              </a:spcBef>
              <a:spcAft>
                <a:spcPts val="0"/>
              </a:spcAft>
              <a:buClr>
                <a:srgbClr val="FF00FF"/>
              </a:buClr>
              <a:buSzPts val="840"/>
              <a:buFont typeface="Noto Sans Symbols"/>
              <a:buNone/>
              <a:defRPr b="0" i="0" sz="12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100000"/>
              </a:lnSpc>
              <a:spcBef>
                <a:spcPts val="500"/>
              </a:spcBef>
              <a:spcAft>
                <a:spcPts val="0"/>
              </a:spcAft>
              <a:buClr>
                <a:srgbClr val="FF00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100000"/>
              </a:lnSpc>
              <a:spcBef>
                <a:spcPts val="450"/>
              </a:spcBef>
              <a:spcAft>
                <a:spcPts val="0"/>
              </a:spcAft>
              <a:buClr>
                <a:srgbClr val="FF00FF"/>
              </a:buClr>
              <a:buSzPts val="630"/>
              <a:buFont typeface="Noto Sans Symbols"/>
              <a:buNone/>
              <a:defRPr b="0" i="0" sz="9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100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9pPr>
          </a:lstStyle>
          <a:p/>
        </p:txBody>
      </p:sp>
      <p:sp>
        <p:nvSpPr>
          <p:cNvPr id="188" name="Shape 188"/>
          <p:cNvSpPr txBox="1"/>
          <p:nvPr>
            <p:ph idx="10" type="dt"/>
          </p:nvPr>
        </p:nvSpPr>
        <p:spPr>
          <a:xfrm>
            <a:off x="381000" y="61722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89" name="Shape 189"/>
          <p:cNvSpPr txBox="1"/>
          <p:nvPr>
            <p:ph idx="11" type="ftr"/>
          </p:nvPr>
        </p:nvSpPr>
        <p:spPr>
          <a:xfrm>
            <a:off x="2908176" y="6172200"/>
            <a:ext cx="3248000"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90" name="Shape 190"/>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191" name="Shape 191"/>
        <p:cNvGrpSpPr/>
        <p:nvPr/>
      </p:nvGrpSpPr>
      <p:grpSpPr>
        <a:xfrm>
          <a:off x="0" y="0"/>
          <a:ext cx="0" cy="0"/>
          <a:chOff x="0" y="0"/>
          <a:chExt cx="0" cy="0"/>
        </a:xfrm>
      </p:grpSpPr>
      <p:sp>
        <p:nvSpPr>
          <p:cNvPr id="192" name="Shape 192"/>
          <p:cNvSpPr txBox="1"/>
          <p:nvPr>
            <p:ph type="title"/>
          </p:nvPr>
        </p:nvSpPr>
        <p:spPr>
          <a:xfrm>
            <a:off x="381000" y="179388"/>
            <a:ext cx="8783638" cy="739775"/>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93" name="Shape 193"/>
          <p:cNvSpPr txBox="1"/>
          <p:nvPr>
            <p:ph idx="1" type="body"/>
          </p:nvPr>
        </p:nvSpPr>
        <p:spPr>
          <a:xfrm rot="5400000">
            <a:off x="2263775" y="-206375"/>
            <a:ext cx="4818063" cy="7669213"/>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35280" lvl="1" marL="914400" marR="0" rtl="0" algn="l">
              <a:lnSpc>
                <a:spcPct val="10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10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10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10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194" name="Shape 194"/>
          <p:cNvSpPr txBox="1"/>
          <p:nvPr>
            <p:ph idx="10" type="dt"/>
          </p:nvPr>
        </p:nvSpPr>
        <p:spPr>
          <a:xfrm>
            <a:off x="381000" y="61722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95" name="Shape 195"/>
          <p:cNvSpPr txBox="1"/>
          <p:nvPr>
            <p:ph idx="11" type="ftr"/>
          </p:nvPr>
        </p:nvSpPr>
        <p:spPr>
          <a:xfrm>
            <a:off x="2908176" y="6172200"/>
            <a:ext cx="3248000"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96" name="Shape 196"/>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197" name="Shape 197"/>
        <p:cNvGrpSpPr/>
        <p:nvPr/>
      </p:nvGrpSpPr>
      <p:grpSpPr>
        <a:xfrm>
          <a:off x="0" y="0"/>
          <a:ext cx="0" cy="0"/>
          <a:chOff x="0" y="0"/>
          <a:chExt cx="0" cy="0"/>
        </a:xfrm>
      </p:grpSpPr>
      <p:sp>
        <p:nvSpPr>
          <p:cNvPr id="198" name="Shape 198"/>
          <p:cNvSpPr txBox="1"/>
          <p:nvPr>
            <p:ph type="title"/>
          </p:nvPr>
        </p:nvSpPr>
        <p:spPr>
          <a:xfrm rot="5400000">
            <a:off x="5137944" y="2010569"/>
            <a:ext cx="5857875" cy="219551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99" name="Shape 199"/>
          <p:cNvSpPr txBox="1"/>
          <p:nvPr>
            <p:ph idx="1" type="body"/>
          </p:nvPr>
        </p:nvSpPr>
        <p:spPr>
          <a:xfrm rot="5400000">
            <a:off x="669925" y="-109537"/>
            <a:ext cx="5857875" cy="6435725"/>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35280" lvl="1" marL="914400" marR="0" rtl="0" algn="l">
              <a:lnSpc>
                <a:spcPct val="10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10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10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10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200" name="Shape 200"/>
          <p:cNvSpPr txBox="1"/>
          <p:nvPr>
            <p:ph idx="10" type="dt"/>
          </p:nvPr>
        </p:nvSpPr>
        <p:spPr>
          <a:xfrm>
            <a:off x="381000" y="61722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201" name="Shape 201"/>
          <p:cNvSpPr txBox="1"/>
          <p:nvPr>
            <p:ph idx="11" type="ftr"/>
          </p:nvPr>
        </p:nvSpPr>
        <p:spPr>
          <a:xfrm>
            <a:off x="2908176" y="6172200"/>
            <a:ext cx="3248000"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202" name="Shape 202"/>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64" name="Shape 64"/>
        <p:cNvGrpSpPr/>
        <p:nvPr/>
      </p:nvGrpSpPr>
      <p:grpSpPr>
        <a:xfrm>
          <a:off x="0" y="0"/>
          <a:ext cx="0" cy="0"/>
          <a:chOff x="0" y="0"/>
          <a:chExt cx="0" cy="0"/>
        </a:xfrm>
      </p:grpSpPr>
      <p:sp>
        <p:nvSpPr>
          <p:cNvPr id="65" name="Shape 65"/>
          <p:cNvSpPr txBox="1"/>
          <p:nvPr>
            <p:ph type="title"/>
          </p:nvPr>
        </p:nvSpPr>
        <p:spPr>
          <a:xfrm>
            <a:off x="381000" y="2220913"/>
            <a:ext cx="7713663" cy="1139825"/>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66" name="Shape 66"/>
          <p:cNvSpPr txBox="1"/>
          <p:nvPr>
            <p:ph idx="1" type="body"/>
          </p:nvPr>
        </p:nvSpPr>
        <p:spPr>
          <a:xfrm>
            <a:off x="457200" y="1604963"/>
            <a:ext cx="8170863" cy="4467225"/>
          </a:xfrm>
          <a:prstGeom prst="rect">
            <a:avLst/>
          </a:prstGeom>
          <a:noFill/>
          <a:ln>
            <a:noFill/>
          </a:ln>
        </p:spPr>
        <p:txBody>
          <a:bodyPr anchorCtr="0" anchor="t" bIns="91425" lIns="91425" spcFirstLastPara="1" rIns="91425" wrap="square" tIns="91425"/>
          <a:lstStyle>
            <a:lvl1pPr indent="-381000" lvl="0" marL="457200" marR="0" rtl="0" algn="l">
              <a:lnSpc>
                <a:spcPct val="68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35280" lvl="1" marL="914400" marR="0" rtl="0" algn="l">
              <a:lnSpc>
                <a:spcPct val="68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68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68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67" name="Shape 67"/>
          <p:cNvSpPr txBox="1"/>
          <p:nvPr>
            <p:ph idx="10" type="dt"/>
          </p:nvPr>
        </p:nvSpPr>
        <p:spPr>
          <a:xfrm>
            <a:off x="381000" y="62484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68" name="Shape 68"/>
          <p:cNvSpPr txBox="1"/>
          <p:nvPr>
            <p:ph idx="11" type="ftr"/>
          </p:nvPr>
        </p:nvSpPr>
        <p:spPr>
          <a:xfrm>
            <a:off x="3124200" y="6248400"/>
            <a:ext cx="2836863"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69" name="Shape 69"/>
          <p:cNvSpPr txBox="1"/>
          <p:nvPr>
            <p:ph idx="12" type="sldNum"/>
          </p:nvPr>
        </p:nvSpPr>
        <p:spPr>
          <a:xfrm>
            <a:off x="6858000" y="62484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tête de section" type="secHead">
  <p:cSld name="SECTION_HEADER">
    <p:spTree>
      <p:nvGrpSpPr>
        <p:cNvPr id="70" name="Shape 70"/>
        <p:cNvGrpSpPr/>
        <p:nvPr/>
      </p:nvGrpSpPr>
      <p:grpSpPr>
        <a:xfrm>
          <a:off x="0" y="0"/>
          <a:ext cx="0" cy="0"/>
          <a:chOff x="0" y="0"/>
          <a:chExt cx="0" cy="0"/>
        </a:xfrm>
      </p:grpSpPr>
      <p:sp>
        <p:nvSpPr>
          <p:cNvPr id="71" name="Shape 7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lnSpc>
                <a:spcPct val="68000"/>
              </a:lnSpc>
              <a:spcBef>
                <a:spcPts val="0"/>
              </a:spcBef>
              <a:spcAft>
                <a:spcPts val="0"/>
              </a:spcAft>
              <a:buSzPts val="1400"/>
              <a:buNone/>
              <a:defRPr b="1" i="0" sz="40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72" name="Shape 7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lnSpc>
                <a:spcPct val="68000"/>
              </a:lnSpc>
              <a:spcBef>
                <a:spcPts val="600"/>
              </a:spcBef>
              <a:spcAft>
                <a:spcPts val="0"/>
              </a:spcAft>
              <a:buClr>
                <a:srgbClr val="FF00FF"/>
              </a:buClr>
              <a:buSzPts val="2000"/>
              <a:buFont typeface="Arial"/>
              <a:buNone/>
              <a:defRPr b="0" i="0" sz="2000" u="none" cap="none" strike="noStrike">
                <a:solidFill>
                  <a:srgbClr val="FFFFFF"/>
                </a:solidFill>
                <a:latin typeface="Times New Roman"/>
                <a:ea typeface="Times New Roman"/>
                <a:cs typeface="Times New Roman"/>
                <a:sym typeface="Times New Roman"/>
              </a:defRPr>
            </a:lvl1pPr>
            <a:lvl2pPr indent="-228600" lvl="1" marL="914400" marR="0" rtl="0" algn="l">
              <a:lnSpc>
                <a:spcPct val="68000"/>
              </a:lnSpc>
              <a:spcBef>
                <a:spcPts val="600"/>
              </a:spcBef>
              <a:spcAft>
                <a:spcPts val="0"/>
              </a:spcAft>
              <a:buClr>
                <a:srgbClr val="FF00FF"/>
              </a:buClr>
              <a:buSzPts val="1260"/>
              <a:buFont typeface="Noto Sans Symbols"/>
              <a:buNone/>
              <a:defRPr b="0" i="0" sz="18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68000"/>
              </a:lnSpc>
              <a:spcBef>
                <a:spcPts val="500"/>
              </a:spcBef>
              <a:spcAft>
                <a:spcPts val="0"/>
              </a:spcAft>
              <a:buClr>
                <a:srgbClr val="FF00FF"/>
              </a:buClr>
              <a:buSzPts val="1600"/>
              <a:buFont typeface="Times New Roman"/>
              <a:buNone/>
              <a:defRPr b="0" i="0" sz="16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68000"/>
              </a:lnSpc>
              <a:spcBef>
                <a:spcPts val="450"/>
              </a:spcBef>
              <a:spcAft>
                <a:spcPts val="0"/>
              </a:spcAft>
              <a:buClr>
                <a:srgbClr val="FF00FF"/>
              </a:buClr>
              <a:buSzPts val="980"/>
              <a:buFont typeface="Noto Sans Symbols"/>
              <a:buNone/>
              <a:defRPr b="0" i="0" sz="14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68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68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68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68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68000"/>
              </a:lnSpc>
              <a:spcBef>
                <a:spcPts val="450"/>
              </a:spcBef>
              <a:spcAft>
                <a:spcPts val="0"/>
              </a:spcAft>
              <a:buClr>
                <a:srgbClr val="FF00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9pPr>
          </a:lstStyle>
          <a:p/>
        </p:txBody>
      </p:sp>
      <p:sp>
        <p:nvSpPr>
          <p:cNvPr id="73" name="Shape 73"/>
          <p:cNvSpPr txBox="1"/>
          <p:nvPr>
            <p:ph idx="10" type="dt"/>
          </p:nvPr>
        </p:nvSpPr>
        <p:spPr>
          <a:xfrm>
            <a:off x="381000" y="62484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74" name="Shape 74"/>
          <p:cNvSpPr txBox="1"/>
          <p:nvPr>
            <p:ph idx="11" type="ftr"/>
          </p:nvPr>
        </p:nvSpPr>
        <p:spPr>
          <a:xfrm>
            <a:off x="3124200" y="6248400"/>
            <a:ext cx="2836863"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75" name="Shape 75"/>
          <p:cNvSpPr txBox="1"/>
          <p:nvPr>
            <p:ph idx="12" type="sldNum"/>
          </p:nvPr>
        </p:nvSpPr>
        <p:spPr>
          <a:xfrm>
            <a:off x="6858000" y="62484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76" name="Shape 76"/>
        <p:cNvGrpSpPr/>
        <p:nvPr/>
      </p:nvGrpSpPr>
      <p:grpSpPr>
        <a:xfrm>
          <a:off x="0" y="0"/>
          <a:ext cx="0" cy="0"/>
          <a:chOff x="0" y="0"/>
          <a:chExt cx="0" cy="0"/>
        </a:xfrm>
      </p:grpSpPr>
      <p:sp>
        <p:nvSpPr>
          <p:cNvPr id="77" name="Shape 77"/>
          <p:cNvSpPr txBox="1"/>
          <p:nvPr>
            <p:ph type="title"/>
          </p:nvPr>
        </p:nvSpPr>
        <p:spPr>
          <a:xfrm>
            <a:off x="381000" y="2220913"/>
            <a:ext cx="7713663" cy="1139825"/>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78" name="Shape 78"/>
          <p:cNvSpPr txBox="1"/>
          <p:nvPr>
            <p:ph idx="1" type="body"/>
          </p:nvPr>
        </p:nvSpPr>
        <p:spPr>
          <a:xfrm>
            <a:off x="457200" y="1604963"/>
            <a:ext cx="4008438" cy="4467225"/>
          </a:xfrm>
          <a:prstGeom prst="rect">
            <a:avLst/>
          </a:prstGeom>
          <a:noFill/>
          <a:ln>
            <a:noFill/>
          </a:ln>
        </p:spPr>
        <p:txBody>
          <a:bodyPr anchorCtr="0" anchor="t" bIns="91425" lIns="91425" spcFirstLastPara="1" rIns="91425" wrap="square" tIns="91425"/>
          <a:lstStyle>
            <a:lvl1pPr indent="-406400" lvl="0" marL="457200" marR="0" rtl="0" algn="l">
              <a:lnSpc>
                <a:spcPct val="68000"/>
              </a:lnSpc>
              <a:spcBef>
                <a:spcPts val="600"/>
              </a:spcBef>
              <a:spcAft>
                <a:spcPts val="0"/>
              </a:spcAft>
              <a:buClr>
                <a:srgbClr val="FF00FF"/>
              </a:buClr>
              <a:buSzPts val="2800"/>
              <a:buFont typeface="Arial"/>
              <a:buChar char="●"/>
              <a:defRPr b="0" i="0" sz="2800" u="none" cap="none" strike="noStrike">
                <a:solidFill>
                  <a:srgbClr val="FFFFFF"/>
                </a:solidFill>
                <a:latin typeface="Times New Roman"/>
                <a:ea typeface="Times New Roman"/>
                <a:cs typeface="Times New Roman"/>
                <a:sym typeface="Times New Roman"/>
              </a:defRPr>
            </a:lvl1pPr>
            <a:lvl2pPr indent="-335280" lvl="1" marL="914400" marR="0" rtl="0" algn="l">
              <a:lnSpc>
                <a:spcPct val="68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68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68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79" name="Shape 79"/>
          <p:cNvSpPr txBox="1"/>
          <p:nvPr>
            <p:ph idx="2" type="body"/>
          </p:nvPr>
        </p:nvSpPr>
        <p:spPr>
          <a:xfrm>
            <a:off x="4618038" y="1604963"/>
            <a:ext cx="4010025" cy="4467225"/>
          </a:xfrm>
          <a:prstGeom prst="rect">
            <a:avLst/>
          </a:prstGeom>
          <a:noFill/>
          <a:ln>
            <a:noFill/>
          </a:ln>
        </p:spPr>
        <p:txBody>
          <a:bodyPr anchorCtr="0" anchor="t" bIns="91425" lIns="91425" spcFirstLastPara="1" rIns="91425" wrap="square" tIns="91425"/>
          <a:lstStyle>
            <a:lvl1pPr indent="-406400" lvl="0" marL="457200" marR="0" rtl="0" algn="l">
              <a:lnSpc>
                <a:spcPct val="68000"/>
              </a:lnSpc>
              <a:spcBef>
                <a:spcPts val="600"/>
              </a:spcBef>
              <a:spcAft>
                <a:spcPts val="0"/>
              </a:spcAft>
              <a:buClr>
                <a:srgbClr val="FF00FF"/>
              </a:buClr>
              <a:buSzPts val="2800"/>
              <a:buFont typeface="Arial"/>
              <a:buChar char="●"/>
              <a:defRPr b="0" i="0" sz="2800" u="none" cap="none" strike="noStrike">
                <a:solidFill>
                  <a:srgbClr val="FFFFFF"/>
                </a:solidFill>
                <a:latin typeface="Times New Roman"/>
                <a:ea typeface="Times New Roman"/>
                <a:cs typeface="Times New Roman"/>
                <a:sym typeface="Times New Roman"/>
              </a:defRPr>
            </a:lvl1pPr>
            <a:lvl2pPr indent="-335280" lvl="1" marL="914400" marR="0" rtl="0" algn="l">
              <a:lnSpc>
                <a:spcPct val="68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68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68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80" name="Shape 80"/>
          <p:cNvSpPr txBox="1"/>
          <p:nvPr>
            <p:ph idx="10" type="dt"/>
          </p:nvPr>
        </p:nvSpPr>
        <p:spPr>
          <a:xfrm>
            <a:off x="381000" y="62484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81" name="Shape 81"/>
          <p:cNvSpPr txBox="1"/>
          <p:nvPr>
            <p:ph idx="11" type="ftr"/>
          </p:nvPr>
        </p:nvSpPr>
        <p:spPr>
          <a:xfrm>
            <a:off x="3124200" y="6248400"/>
            <a:ext cx="2836863"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82" name="Shape 82"/>
          <p:cNvSpPr txBox="1"/>
          <p:nvPr>
            <p:ph idx="12" type="sldNum"/>
          </p:nvPr>
        </p:nvSpPr>
        <p:spPr>
          <a:xfrm>
            <a:off x="6858000" y="62484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83" name="Shape 83"/>
        <p:cNvGrpSpPr/>
        <p:nvPr/>
      </p:nvGrpSpPr>
      <p:grpSpPr>
        <a:xfrm>
          <a:off x="0" y="0"/>
          <a:ext cx="0" cy="0"/>
          <a:chOff x="0" y="0"/>
          <a:chExt cx="0" cy="0"/>
        </a:xfrm>
      </p:grpSpPr>
      <p:sp>
        <p:nvSpPr>
          <p:cNvPr id="84" name="Shape 8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85" name="Shape 8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lnSpc>
                <a:spcPct val="68000"/>
              </a:lnSpc>
              <a:spcBef>
                <a:spcPts val="600"/>
              </a:spcBef>
              <a:spcAft>
                <a:spcPts val="0"/>
              </a:spcAft>
              <a:buClr>
                <a:srgbClr val="FF00FF"/>
              </a:buClr>
              <a:buSzPts val="2400"/>
              <a:buFont typeface="Arial"/>
              <a:buNone/>
              <a:defRPr b="1" i="0" sz="2400" u="none" cap="none" strike="noStrike">
                <a:solidFill>
                  <a:srgbClr val="FFFFFF"/>
                </a:solidFill>
                <a:latin typeface="Times New Roman"/>
                <a:ea typeface="Times New Roman"/>
                <a:cs typeface="Times New Roman"/>
                <a:sym typeface="Times New Roman"/>
              </a:defRPr>
            </a:lvl1pPr>
            <a:lvl2pPr indent="-228600" lvl="1" marL="914400" marR="0" rtl="0" algn="l">
              <a:lnSpc>
                <a:spcPct val="68000"/>
              </a:lnSpc>
              <a:spcBef>
                <a:spcPts val="600"/>
              </a:spcBef>
              <a:spcAft>
                <a:spcPts val="0"/>
              </a:spcAft>
              <a:buClr>
                <a:srgbClr val="FF00FF"/>
              </a:buClr>
              <a:buSzPts val="1400"/>
              <a:buFont typeface="Noto Sans Symbols"/>
              <a:buNone/>
              <a:defRPr b="1" i="0" sz="20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68000"/>
              </a:lnSpc>
              <a:spcBef>
                <a:spcPts val="500"/>
              </a:spcBef>
              <a:spcAft>
                <a:spcPts val="0"/>
              </a:spcAft>
              <a:buClr>
                <a:srgbClr val="FF00FF"/>
              </a:buClr>
              <a:buSzPts val="1800"/>
              <a:buFont typeface="Times New Roman"/>
              <a:buNone/>
              <a:defRPr b="1" i="0" sz="18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68000"/>
              </a:lnSpc>
              <a:spcBef>
                <a:spcPts val="450"/>
              </a:spcBef>
              <a:spcAft>
                <a:spcPts val="0"/>
              </a:spcAft>
              <a:buClr>
                <a:srgbClr val="FF00FF"/>
              </a:buClr>
              <a:buSzPts val="1120"/>
              <a:buFont typeface="Noto Sans Symbols"/>
              <a:buNone/>
              <a:defRPr b="1" i="0" sz="16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9pPr>
          </a:lstStyle>
          <a:p/>
        </p:txBody>
      </p:sp>
      <p:sp>
        <p:nvSpPr>
          <p:cNvPr id="86" name="Shape 8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lnSpc>
                <a:spcPct val="68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17500" lvl="1" marL="914400" marR="0" rtl="0" algn="l">
              <a:lnSpc>
                <a:spcPct val="68000"/>
              </a:lnSpc>
              <a:spcBef>
                <a:spcPts val="600"/>
              </a:spcBef>
              <a:spcAft>
                <a:spcPts val="0"/>
              </a:spcAft>
              <a:buClr>
                <a:srgbClr val="FF00FF"/>
              </a:buClr>
              <a:buSzPts val="1400"/>
              <a:buFont typeface="Noto Sans Symbols"/>
              <a:buChar char="➢"/>
              <a:defRPr b="0" i="0" sz="2000" u="none" cap="none" strike="noStrike">
                <a:solidFill>
                  <a:srgbClr val="FFFFFF"/>
                </a:solidFill>
                <a:latin typeface="Times New Roman"/>
                <a:ea typeface="Times New Roman"/>
                <a:cs typeface="Times New Roman"/>
                <a:sym typeface="Times New Roman"/>
              </a:defRPr>
            </a:lvl2pPr>
            <a:lvl3pPr indent="-342900" lvl="2" marL="1371600" marR="0" rtl="0" algn="l">
              <a:lnSpc>
                <a:spcPct val="68000"/>
              </a:lnSpc>
              <a:spcBef>
                <a:spcPts val="50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3pPr>
            <a:lvl4pPr indent="-299719" lvl="3" marL="1828800" marR="0" rtl="0" algn="l">
              <a:lnSpc>
                <a:spcPct val="68000"/>
              </a:lnSpc>
              <a:spcBef>
                <a:spcPts val="450"/>
              </a:spcBef>
              <a:spcAft>
                <a:spcPts val="0"/>
              </a:spcAft>
              <a:buClr>
                <a:srgbClr val="FF00FF"/>
              </a:buClr>
              <a:buSzPts val="1120"/>
              <a:buFont typeface="Noto Sans Symbols"/>
              <a:buChar char="☞"/>
              <a:defRPr b="0" i="0" sz="1600" u="none" cap="none" strike="noStrike">
                <a:solidFill>
                  <a:srgbClr val="FFFFFF"/>
                </a:solidFill>
                <a:latin typeface="Times New Roman"/>
                <a:ea typeface="Times New Roman"/>
                <a:cs typeface="Times New Roman"/>
                <a:sym typeface="Times New Roman"/>
              </a:defRPr>
            </a:lvl4pPr>
            <a:lvl5pPr indent="-330200" lvl="4" marL="22860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5pPr>
            <a:lvl6pPr indent="-330200" lvl="5" marL="27432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6pPr>
            <a:lvl7pPr indent="-330200" lvl="6" marL="32004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7pPr>
            <a:lvl8pPr indent="-330200" lvl="7" marL="36576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8pPr>
            <a:lvl9pPr indent="-330200" lvl="8" marL="41148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9pPr>
          </a:lstStyle>
          <a:p/>
        </p:txBody>
      </p:sp>
      <p:sp>
        <p:nvSpPr>
          <p:cNvPr id="87" name="Shape 8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lnSpc>
                <a:spcPct val="68000"/>
              </a:lnSpc>
              <a:spcBef>
                <a:spcPts val="600"/>
              </a:spcBef>
              <a:spcAft>
                <a:spcPts val="0"/>
              </a:spcAft>
              <a:buClr>
                <a:srgbClr val="FF00FF"/>
              </a:buClr>
              <a:buSzPts val="2400"/>
              <a:buFont typeface="Arial"/>
              <a:buNone/>
              <a:defRPr b="1" i="0" sz="2400" u="none" cap="none" strike="noStrike">
                <a:solidFill>
                  <a:srgbClr val="FFFFFF"/>
                </a:solidFill>
                <a:latin typeface="Times New Roman"/>
                <a:ea typeface="Times New Roman"/>
                <a:cs typeface="Times New Roman"/>
                <a:sym typeface="Times New Roman"/>
              </a:defRPr>
            </a:lvl1pPr>
            <a:lvl2pPr indent="-228600" lvl="1" marL="914400" marR="0" rtl="0" algn="l">
              <a:lnSpc>
                <a:spcPct val="68000"/>
              </a:lnSpc>
              <a:spcBef>
                <a:spcPts val="600"/>
              </a:spcBef>
              <a:spcAft>
                <a:spcPts val="0"/>
              </a:spcAft>
              <a:buClr>
                <a:srgbClr val="FF00FF"/>
              </a:buClr>
              <a:buSzPts val="1400"/>
              <a:buFont typeface="Noto Sans Symbols"/>
              <a:buNone/>
              <a:defRPr b="1" i="0" sz="20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68000"/>
              </a:lnSpc>
              <a:spcBef>
                <a:spcPts val="500"/>
              </a:spcBef>
              <a:spcAft>
                <a:spcPts val="0"/>
              </a:spcAft>
              <a:buClr>
                <a:srgbClr val="FF00FF"/>
              </a:buClr>
              <a:buSzPts val="1800"/>
              <a:buFont typeface="Times New Roman"/>
              <a:buNone/>
              <a:defRPr b="1" i="0" sz="18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68000"/>
              </a:lnSpc>
              <a:spcBef>
                <a:spcPts val="450"/>
              </a:spcBef>
              <a:spcAft>
                <a:spcPts val="0"/>
              </a:spcAft>
              <a:buClr>
                <a:srgbClr val="FF00FF"/>
              </a:buClr>
              <a:buSzPts val="1120"/>
              <a:buFont typeface="Noto Sans Symbols"/>
              <a:buNone/>
              <a:defRPr b="1" i="0" sz="16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68000"/>
              </a:lnSpc>
              <a:spcBef>
                <a:spcPts val="450"/>
              </a:spcBef>
              <a:spcAft>
                <a:spcPts val="0"/>
              </a:spcAft>
              <a:buClr>
                <a:srgbClr val="FF00FF"/>
              </a:buClr>
              <a:buSzPts val="1600"/>
              <a:buFont typeface="Times New Roman"/>
              <a:buNone/>
              <a:defRPr b="1" i="0" sz="1600" u="none" cap="none" strike="noStrike">
                <a:solidFill>
                  <a:srgbClr val="FFFFFF"/>
                </a:solidFill>
                <a:latin typeface="Times New Roman"/>
                <a:ea typeface="Times New Roman"/>
                <a:cs typeface="Times New Roman"/>
                <a:sym typeface="Times New Roman"/>
              </a:defRPr>
            </a:lvl9pPr>
          </a:lstStyle>
          <a:p/>
        </p:txBody>
      </p:sp>
      <p:sp>
        <p:nvSpPr>
          <p:cNvPr id="88" name="Shape 8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lnSpc>
                <a:spcPct val="68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17500" lvl="1" marL="914400" marR="0" rtl="0" algn="l">
              <a:lnSpc>
                <a:spcPct val="68000"/>
              </a:lnSpc>
              <a:spcBef>
                <a:spcPts val="600"/>
              </a:spcBef>
              <a:spcAft>
                <a:spcPts val="0"/>
              </a:spcAft>
              <a:buClr>
                <a:srgbClr val="FF00FF"/>
              </a:buClr>
              <a:buSzPts val="1400"/>
              <a:buFont typeface="Noto Sans Symbols"/>
              <a:buChar char="➢"/>
              <a:defRPr b="0" i="0" sz="2000" u="none" cap="none" strike="noStrike">
                <a:solidFill>
                  <a:srgbClr val="FFFFFF"/>
                </a:solidFill>
                <a:latin typeface="Times New Roman"/>
                <a:ea typeface="Times New Roman"/>
                <a:cs typeface="Times New Roman"/>
                <a:sym typeface="Times New Roman"/>
              </a:defRPr>
            </a:lvl2pPr>
            <a:lvl3pPr indent="-342900" lvl="2" marL="1371600" marR="0" rtl="0" algn="l">
              <a:lnSpc>
                <a:spcPct val="68000"/>
              </a:lnSpc>
              <a:spcBef>
                <a:spcPts val="50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3pPr>
            <a:lvl4pPr indent="-299719" lvl="3" marL="1828800" marR="0" rtl="0" algn="l">
              <a:lnSpc>
                <a:spcPct val="68000"/>
              </a:lnSpc>
              <a:spcBef>
                <a:spcPts val="450"/>
              </a:spcBef>
              <a:spcAft>
                <a:spcPts val="0"/>
              </a:spcAft>
              <a:buClr>
                <a:srgbClr val="FF00FF"/>
              </a:buClr>
              <a:buSzPts val="1120"/>
              <a:buFont typeface="Noto Sans Symbols"/>
              <a:buChar char="☞"/>
              <a:defRPr b="0" i="0" sz="1600" u="none" cap="none" strike="noStrike">
                <a:solidFill>
                  <a:srgbClr val="FFFFFF"/>
                </a:solidFill>
                <a:latin typeface="Times New Roman"/>
                <a:ea typeface="Times New Roman"/>
                <a:cs typeface="Times New Roman"/>
                <a:sym typeface="Times New Roman"/>
              </a:defRPr>
            </a:lvl4pPr>
            <a:lvl5pPr indent="-330200" lvl="4" marL="22860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5pPr>
            <a:lvl6pPr indent="-330200" lvl="5" marL="27432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6pPr>
            <a:lvl7pPr indent="-330200" lvl="6" marL="32004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7pPr>
            <a:lvl8pPr indent="-330200" lvl="7" marL="36576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8pPr>
            <a:lvl9pPr indent="-330200" lvl="8" marL="4114800" marR="0" rtl="0" algn="l">
              <a:lnSpc>
                <a:spcPct val="68000"/>
              </a:lnSpc>
              <a:spcBef>
                <a:spcPts val="450"/>
              </a:spcBef>
              <a:spcAft>
                <a:spcPts val="0"/>
              </a:spcAft>
              <a:buClr>
                <a:srgbClr val="FF00FF"/>
              </a:buClr>
              <a:buSzPts val="1600"/>
              <a:buFont typeface="Times New Roman"/>
              <a:buChar char="•"/>
              <a:defRPr b="0" i="0" sz="1600" u="none" cap="none" strike="noStrike">
                <a:solidFill>
                  <a:srgbClr val="FFFFFF"/>
                </a:solidFill>
                <a:latin typeface="Times New Roman"/>
                <a:ea typeface="Times New Roman"/>
                <a:cs typeface="Times New Roman"/>
                <a:sym typeface="Times New Roman"/>
              </a:defRPr>
            </a:lvl9pPr>
          </a:lstStyle>
          <a:p/>
        </p:txBody>
      </p:sp>
      <p:sp>
        <p:nvSpPr>
          <p:cNvPr id="89" name="Shape 89"/>
          <p:cNvSpPr txBox="1"/>
          <p:nvPr>
            <p:ph idx="10" type="dt"/>
          </p:nvPr>
        </p:nvSpPr>
        <p:spPr>
          <a:xfrm>
            <a:off x="381000" y="62484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90" name="Shape 90"/>
          <p:cNvSpPr txBox="1"/>
          <p:nvPr>
            <p:ph idx="11" type="ftr"/>
          </p:nvPr>
        </p:nvSpPr>
        <p:spPr>
          <a:xfrm>
            <a:off x="3124200" y="6248400"/>
            <a:ext cx="2836863"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91" name="Shape 91"/>
          <p:cNvSpPr txBox="1"/>
          <p:nvPr>
            <p:ph idx="12" type="sldNum"/>
          </p:nvPr>
        </p:nvSpPr>
        <p:spPr>
          <a:xfrm>
            <a:off x="6858000" y="62484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92" name="Shape 92"/>
        <p:cNvGrpSpPr/>
        <p:nvPr/>
      </p:nvGrpSpPr>
      <p:grpSpPr>
        <a:xfrm>
          <a:off x="0" y="0"/>
          <a:ext cx="0" cy="0"/>
          <a:chOff x="0" y="0"/>
          <a:chExt cx="0" cy="0"/>
        </a:xfrm>
      </p:grpSpPr>
      <p:sp>
        <p:nvSpPr>
          <p:cNvPr id="93" name="Shape 93"/>
          <p:cNvSpPr txBox="1"/>
          <p:nvPr>
            <p:ph type="title"/>
          </p:nvPr>
        </p:nvSpPr>
        <p:spPr>
          <a:xfrm>
            <a:off x="381000" y="2220913"/>
            <a:ext cx="7713663" cy="1139825"/>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94" name="Shape 94"/>
          <p:cNvSpPr txBox="1"/>
          <p:nvPr>
            <p:ph idx="10" type="dt"/>
          </p:nvPr>
        </p:nvSpPr>
        <p:spPr>
          <a:xfrm>
            <a:off x="381000" y="62484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95" name="Shape 95"/>
          <p:cNvSpPr txBox="1"/>
          <p:nvPr>
            <p:ph idx="11" type="ftr"/>
          </p:nvPr>
        </p:nvSpPr>
        <p:spPr>
          <a:xfrm>
            <a:off x="3124200" y="6248400"/>
            <a:ext cx="2836863"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96" name="Shape 96"/>
          <p:cNvSpPr txBox="1"/>
          <p:nvPr>
            <p:ph idx="12" type="sldNum"/>
          </p:nvPr>
        </p:nvSpPr>
        <p:spPr>
          <a:xfrm>
            <a:off x="6858000" y="62484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97" name="Shape 97"/>
        <p:cNvGrpSpPr/>
        <p:nvPr/>
      </p:nvGrpSpPr>
      <p:grpSpPr>
        <a:xfrm>
          <a:off x="0" y="0"/>
          <a:ext cx="0" cy="0"/>
          <a:chOff x="0" y="0"/>
          <a:chExt cx="0" cy="0"/>
        </a:xfrm>
      </p:grpSpPr>
      <p:sp>
        <p:nvSpPr>
          <p:cNvPr id="98" name="Shape 98"/>
          <p:cNvSpPr txBox="1"/>
          <p:nvPr>
            <p:ph idx="10" type="dt"/>
          </p:nvPr>
        </p:nvSpPr>
        <p:spPr>
          <a:xfrm>
            <a:off x="381000" y="62484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99" name="Shape 99"/>
          <p:cNvSpPr txBox="1"/>
          <p:nvPr>
            <p:ph idx="11" type="ftr"/>
          </p:nvPr>
        </p:nvSpPr>
        <p:spPr>
          <a:xfrm>
            <a:off x="3124200" y="6248400"/>
            <a:ext cx="2836863"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00" name="Shape 100"/>
          <p:cNvSpPr txBox="1"/>
          <p:nvPr>
            <p:ph idx="12" type="sldNum"/>
          </p:nvPr>
        </p:nvSpPr>
        <p:spPr>
          <a:xfrm>
            <a:off x="6858000" y="62484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101" name="Shape 101"/>
        <p:cNvGrpSpPr/>
        <p:nvPr/>
      </p:nvGrpSpPr>
      <p:grpSpPr>
        <a:xfrm>
          <a:off x="0" y="0"/>
          <a:ext cx="0" cy="0"/>
          <a:chOff x="0" y="0"/>
          <a:chExt cx="0" cy="0"/>
        </a:xfrm>
      </p:grpSpPr>
      <p:sp>
        <p:nvSpPr>
          <p:cNvPr id="102" name="Shape 10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lnSpc>
                <a:spcPct val="68000"/>
              </a:lnSpc>
              <a:spcBef>
                <a:spcPts val="0"/>
              </a:spcBef>
              <a:spcAft>
                <a:spcPts val="0"/>
              </a:spcAft>
              <a:buSzPts val="1400"/>
              <a:buNone/>
              <a:defRPr b="1" i="0" sz="20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03" name="Shape 10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lnSpc>
                <a:spcPct val="68000"/>
              </a:lnSpc>
              <a:spcBef>
                <a:spcPts val="600"/>
              </a:spcBef>
              <a:spcAft>
                <a:spcPts val="0"/>
              </a:spcAft>
              <a:buClr>
                <a:srgbClr val="FF00FF"/>
              </a:buClr>
              <a:buSzPts val="3200"/>
              <a:buFont typeface="Arial"/>
              <a:buChar char="●"/>
              <a:defRPr b="0" i="0" sz="3200" u="none" cap="none" strike="noStrike">
                <a:solidFill>
                  <a:srgbClr val="FFFFFF"/>
                </a:solidFill>
                <a:latin typeface="Times New Roman"/>
                <a:ea typeface="Times New Roman"/>
                <a:cs typeface="Times New Roman"/>
                <a:sym typeface="Times New Roman"/>
              </a:defRPr>
            </a:lvl1pPr>
            <a:lvl2pPr indent="-353060" lvl="1" marL="914400" marR="0" rtl="0" algn="l">
              <a:lnSpc>
                <a:spcPct val="68000"/>
              </a:lnSpc>
              <a:spcBef>
                <a:spcPts val="600"/>
              </a:spcBef>
              <a:spcAft>
                <a:spcPts val="0"/>
              </a:spcAft>
              <a:buClr>
                <a:srgbClr val="FF00FF"/>
              </a:buClr>
              <a:buSzPts val="1960"/>
              <a:buFont typeface="Noto Sans Symbols"/>
              <a:buChar char="➢"/>
              <a:defRPr b="0" i="0" sz="2800" u="none" cap="none" strike="noStrike">
                <a:solidFill>
                  <a:srgbClr val="FFFFFF"/>
                </a:solidFill>
                <a:latin typeface="Times New Roman"/>
                <a:ea typeface="Times New Roman"/>
                <a:cs typeface="Times New Roman"/>
                <a:sym typeface="Times New Roman"/>
              </a:defRPr>
            </a:lvl2pPr>
            <a:lvl3pPr indent="-381000" lvl="2" marL="1371600" marR="0" rtl="0" algn="l">
              <a:lnSpc>
                <a:spcPct val="68000"/>
              </a:lnSpc>
              <a:spcBef>
                <a:spcPts val="500"/>
              </a:spcBef>
              <a:spcAft>
                <a:spcPts val="0"/>
              </a:spcAft>
              <a:buClr>
                <a:srgbClr val="FF00FF"/>
              </a:buClr>
              <a:buSzPts val="2400"/>
              <a:buFont typeface="Times New Roman"/>
              <a:buChar char="–"/>
              <a:defRPr b="0" i="0" sz="2400" u="none" cap="none" strike="noStrike">
                <a:solidFill>
                  <a:srgbClr val="FFFFFF"/>
                </a:solidFill>
                <a:latin typeface="Times New Roman"/>
                <a:ea typeface="Times New Roman"/>
                <a:cs typeface="Times New Roman"/>
                <a:sym typeface="Times New Roman"/>
              </a:defRPr>
            </a:lvl3pPr>
            <a:lvl4pPr indent="-317500" lvl="3" marL="1828800" marR="0" rtl="0" algn="l">
              <a:lnSpc>
                <a:spcPct val="68000"/>
              </a:lnSpc>
              <a:spcBef>
                <a:spcPts val="450"/>
              </a:spcBef>
              <a:spcAft>
                <a:spcPts val="0"/>
              </a:spcAft>
              <a:buClr>
                <a:srgbClr val="FF00FF"/>
              </a:buClr>
              <a:buSzPts val="1400"/>
              <a:buFont typeface="Noto Sans Symbols"/>
              <a:buChar char="☞"/>
              <a:defRPr b="0" i="0" sz="2000" u="none" cap="none" strike="noStrike">
                <a:solidFill>
                  <a:srgbClr val="FFFFFF"/>
                </a:solidFill>
                <a:latin typeface="Times New Roman"/>
                <a:ea typeface="Times New Roman"/>
                <a:cs typeface="Times New Roman"/>
                <a:sym typeface="Times New Roman"/>
              </a:defRPr>
            </a:lvl4pPr>
            <a:lvl5pPr indent="-355600" lvl="4" marL="2286000" marR="0" rtl="0" algn="l">
              <a:lnSpc>
                <a:spcPct val="68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5pPr>
            <a:lvl6pPr indent="-355600" lvl="5" marL="2743200" marR="0" rtl="0" algn="l">
              <a:lnSpc>
                <a:spcPct val="68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6pPr>
            <a:lvl7pPr indent="-355600" lvl="6" marL="3200400" marR="0" rtl="0" algn="l">
              <a:lnSpc>
                <a:spcPct val="68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7pPr>
            <a:lvl8pPr indent="-355600" lvl="7" marL="3657600" marR="0" rtl="0" algn="l">
              <a:lnSpc>
                <a:spcPct val="68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8pPr>
            <a:lvl9pPr indent="-355600" lvl="8" marL="4114800" marR="0" rtl="0" algn="l">
              <a:lnSpc>
                <a:spcPct val="68000"/>
              </a:lnSpc>
              <a:spcBef>
                <a:spcPts val="45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9pPr>
          </a:lstStyle>
          <a:p/>
        </p:txBody>
      </p:sp>
      <p:sp>
        <p:nvSpPr>
          <p:cNvPr id="104" name="Shape 10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lnSpc>
                <a:spcPct val="68000"/>
              </a:lnSpc>
              <a:spcBef>
                <a:spcPts val="600"/>
              </a:spcBef>
              <a:spcAft>
                <a:spcPts val="0"/>
              </a:spcAft>
              <a:buClr>
                <a:srgbClr val="FF00FF"/>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indent="-228600" lvl="1" marL="914400" marR="0" rtl="0" algn="l">
              <a:lnSpc>
                <a:spcPct val="68000"/>
              </a:lnSpc>
              <a:spcBef>
                <a:spcPts val="600"/>
              </a:spcBef>
              <a:spcAft>
                <a:spcPts val="0"/>
              </a:spcAft>
              <a:buClr>
                <a:srgbClr val="FF00FF"/>
              </a:buClr>
              <a:buSzPts val="840"/>
              <a:buFont typeface="Noto Sans Symbols"/>
              <a:buNone/>
              <a:defRPr b="0" i="0" sz="1200" u="none" cap="none" strike="noStrike">
                <a:solidFill>
                  <a:srgbClr val="FFFFFF"/>
                </a:solidFill>
                <a:latin typeface="Times New Roman"/>
                <a:ea typeface="Times New Roman"/>
                <a:cs typeface="Times New Roman"/>
                <a:sym typeface="Times New Roman"/>
              </a:defRPr>
            </a:lvl2pPr>
            <a:lvl3pPr indent="-228600" lvl="2" marL="1371600" marR="0" rtl="0" algn="l">
              <a:lnSpc>
                <a:spcPct val="68000"/>
              </a:lnSpc>
              <a:spcBef>
                <a:spcPts val="500"/>
              </a:spcBef>
              <a:spcAft>
                <a:spcPts val="0"/>
              </a:spcAft>
              <a:buClr>
                <a:srgbClr val="FF00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228600" lvl="3" marL="1828800" marR="0" rtl="0" algn="l">
              <a:lnSpc>
                <a:spcPct val="68000"/>
              </a:lnSpc>
              <a:spcBef>
                <a:spcPts val="450"/>
              </a:spcBef>
              <a:spcAft>
                <a:spcPts val="0"/>
              </a:spcAft>
              <a:buClr>
                <a:srgbClr val="FF00FF"/>
              </a:buClr>
              <a:buSzPts val="630"/>
              <a:buFont typeface="Noto Sans Symbols"/>
              <a:buNone/>
              <a:defRPr b="0" i="0" sz="900" u="none" cap="none" strike="noStrike">
                <a:solidFill>
                  <a:srgbClr val="FFFFFF"/>
                </a:solidFill>
                <a:latin typeface="Times New Roman"/>
                <a:ea typeface="Times New Roman"/>
                <a:cs typeface="Times New Roman"/>
                <a:sym typeface="Times New Roman"/>
              </a:defRPr>
            </a:lvl4pPr>
            <a:lvl5pPr indent="-228600" lvl="4" marL="22860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68000"/>
              </a:lnSpc>
              <a:spcBef>
                <a:spcPts val="450"/>
              </a:spcBef>
              <a:spcAft>
                <a:spcPts val="0"/>
              </a:spcAft>
              <a:buClr>
                <a:srgbClr val="FF00FF"/>
              </a:buClr>
              <a:buSzPts val="900"/>
              <a:buFont typeface="Times New Roman"/>
              <a:buNone/>
              <a:defRPr b="0" i="0" sz="900" u="none" cap="none" strike="noStrike">
                <a:solidFill>
                  <a:srgbClr val="FFFFFF"/>
                </a:solidFill>
                <a:latin typeface="Times New Roman"/>
                <a:ea typeface="Times New Roman"/>
                <a:cs typeface="Times New Roman"/>
                <a:sym typeface="Times New Roman"/>
              </a:defRPr>
            </a:lvl9pPr>
          </a:lstStyle>
          <a:p/>
        </p:txBody>
      </p:sp>
      <p:sp>
        <p:nvSpPr>
          <p:cNvPr id="105" name="Shape 105"/>
          <p:cNvSpPr txBox="1"/>
          <p:nvPr>
            <p:ph idx="10" type="dt"/>
          </p:nvPr>
        </p:nvSpPr>
        <p:spPr>
          <a:xfrm>
            <a:off x="381000" y="62484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06" name="Shape 106"/>
          <p:cNvSpPr txBox="1"/>
          <p:nvPr>
            <p:ph idx="11" type="ftr"/>
          </p:nvPr>
        </p:nvSpPr>
        <p:spPr>
          <a:xfrm>
            <a:off x="3124200" y="6248400"/>
            <a:ext cx="2836863"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07" name="Shape 107"/>
          <p:cNvSpPr txBox="1"/>
          <p:nvPr>
            <p:ph idx="12" type="sldNum"/>
          </p:nvPr>
        </p:nvSpPr>
        <p:spPr>
          <a:xfrm>
            <a:off x="6858000" y="62484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32"/>
            </a:gs>
            <a:gs pos="100000">
              <a:srgbClr val="000062"/>
            </a:gs>
          </a:gsLst>
          <a:lin ang="5400000" scaled="0"/>
        </a:gradFill>
      </p:bgPr>
    </p:bg>
    <p:spTree>
      <p:nvGrpSpPr>
        <p:cNvPr id="46" name="Shape 46"/>
        <p:cNvGrpSpPr/>
        <p:nvPr/>
      </p:nvGrpSpPr>
      <p:grpSpPr>
        <a:xfrm>
          <a:off x="0" y="0"/>
          <a:ext cx="0" cy="0"/>
          <a:chOff x="0" y="0"/>
          <a:chExt cx="0" cy="0"/>
        </a:xfrm>
      </p:grpSpPr>
      <p:cxnSp>
        <p:nvCxnSpPr>
          <p:cNvPr id="47" name="Shape 47"/>
          <p:cNvCxnSpPr/>
          <p:nvPr/>
        </p:nvCxnSpPr>
        <p:spPr>
          <a:xfrm>
            <a:off x="0" y="2057400"/>
            <a:ext cx="8026400" cy="1588"/>
          </a:xfrm>
          <a:prstGeom prst="straightConnector1">
            <a:avLst/>
          </a:prstGeom>
          <a:noFill/>
          <a:ln cap="flat" cmpd="sng" w="50750">
            <a:solidFill>
              <a:srgbClr val="FF00FF"/>
            </a:solidFill>
            <a:prstDash val="solid"/>
            <a:miter lim="800000"/>
            <a:headEnd len="med" w="med" type="none"/>
            <a:tailEnd len="med" w="med" type="none"/>
          </a:ln>
        </p:spPr>
      </p:cxnSp>
      <p:sp>
        <p:nvSpPr>
          <p:cNvPr id="48" name="Shape 48"/>
          <p:cNvSpPr txBox="1"/>
          <p:nvPr>
            <p:ph type="title"/>
          </p:nvPr>
        </p:nvSpPr>
        <p:spPr>
          <a:xfrm>
            <a:off x="381000" y="2220913"/>
            <a:ext cx="7713663" cy="1139825"/>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49" name="Shape 49"/>
          <p:cNvSpPr txBox="1"/>
          <p:nvPr>
            <p:ph idx="10" type="dt"/>
          </p:nvPr>
        </p:nvSpPr>
        <p:spPr>
          <a:xfrm>
            <a:off x="381000" y="62484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50" name="Shape 50"/>
          <p:cNvSpPr txBox="1"/>
          <p:nvPr>
            <p:ph idx="11" type="ftr"/>
          </p:nvPr>
        </p:nvSpPr>
        <p:spPr>
          <a:xfrm>
            <a:off x="3124200" y="6248400"/>
            <a:ext cx="2836863"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51" name="Shape 51"/>
          <p:cNvSpPr txBox="1"/>
          <p:nvPr>
            <p:ph idx="12" type="sldNum"/>
          </p:nvPr>
        </p:nvSpPr>
        <p:spPr>
          <a:xfrm>
            <a:off x="6858000" y="62484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Clr>
                <a:srgbClr val="FFFFFF"/>
              </a:buClr>
              <a:buSzPts val="630"/>
              <a:buFont typeface="Noto Sans Symbols"/>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
        <p:nvSpPr>
          <p:cNvPr id="52" name="Shape 52"/>
          <p:cNvSpPr txBox="1"/>
          <p:nvPr>
            <p:ph idx="1" type="body"/>
          </p:nvPr>
        </p:nvSpPr>
        <p:spPr>
          <a:xfrm>
            <a:off x="457200" y="1604963"/>
            <a:ext cx="8170863" cy="4467225"/>
          </a:xfrm>
          <a:prstGeom prst="rect">
            <a:avLst/>
          </a:prstGeom>
          <a:noFill/>
          <a:ln>
            <a:noFill/>
          </a:ln>
        </p:spPr>
        <p:txBody>
          <a:bodyPr anchorCtr="0" anchor="t" bIns="91425" lIns="91425" spcFirstLastPara="1" rIns="91425" wrap="square" tIns="91425"/>
          <a:lstStyle>
            <a:lvl1pPr indent="-381000" lvl="0" marL="457200" marR="0" rtl="0" algn="l">
              <a:lnSpc>
                <a:spcPct val="68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35280" lvl="1" marL="914400" marR="0" rtl="0" algn="l">
              <a:lnSpc>
                <a:spcPct val="68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68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68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32"/>
            </a:gs>
            <a:gs pos="100000">
              <a:srgbClr val="000062"/>
            </a:gs>
          </a:gsLst>
          <a:lin ang="5400000" scaled="0"/>
        </a:gradFill>
      </p:bgPr>
    </p:bg>
    <p:spTree>
      <p:nvGrpSpPr>
        <p:cNvPr id="127" name="Shape 127"/>
        <p:cNvGrpSpPr/>
        <p:nvPr/>
      </p:nvGrpSpPr>
      <p:grpSpPr>
        <a:xfrm>
          <a:off x="0" y="0"/>
          <a:ext cx="0" cy="0"/>
          <a:chOff x="0" y="0"/>
          <a:chExt cx="0" cy="0"/>
        </a:xfrm>
      </p:grpSpPr>
      <p:cxnSp>
        <p:nvCxnSpPr>
          <p:cNvPr id="128" name="Shape 128"/>
          <p:cNvCxnSpPr/>
          <p:nvPr/>
        </p:nvCxnSpPr>
        <p:spPr>
          <a:xfrm>
            <a:off x="0" y="990600"/>
            <a:ext cx="8026400" cy="1588"/>
          </a:xfrm>
          <a:prstGeom prst="straightConnector1">
            <a:avLst/>
          </a:prstGeom>
          <a:noFill/>
          <a:ln cap="flat" cmpd="sng" w="50750">
            <a:solidFill>
              <a:srgbClr val="FF00FF"/>
            </a:solidFill>
            <a:prstDash val="solid"/>
            <a:miter lim="800000"/>
            <a:headEnd len="med" w="med" type="none"/>
            <a:tailEnd len="med" w="med" type="none"/>
          </a:ln>
        </p:spPr>
      </p:cxnSp>
      <p:sp>
        <p:nvSpPr>
          <p:cNvPr id="129" name="Shape 129"/>
          <p:cNvSpPr txBox="1"/>
          <p:nvPr>
            <p:ph type="title"/>
          </p:nvPr>
        </p:nvSpPr>
        <p:spPr>
          <a:xfrm>
            <a:off x="381000" y="179388"/>
            <a:ext cx="8783638" cy="739775"/>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1pPr>
            <a:lvl2pPr lvl="1"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2pPr>
            <a:lvl3pPr lvl="2"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3pPr>
            <a:lvl4pPr lvl="3"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4pPr>
            <a:lvl5pPr lvl="4"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5pPr>
            <a:lvl6pPr lvl="5"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6pPr>
            <a:lvl7pPr lvl="6"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7pPr>
            <a:lvl8pPr lvl="7"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8pPr>
            <a:lvl9pPr lvl="8" marR="0" rtl="0" algn="l">
              <a:lnSpc>
                <a:spcPct val="68000"/>
              </a:lnSpc>
              <a:spcBef>
                <a:spcPts val="0"/>
              </a:spcBef>
              <a:spcAft>
                <a:spcPts val="0"/>
              </a:spcAft>
              <a:buSzPts val="1400"/>
              <a:buNone/>
              <a:defRPr b="0" i="0" sz="3600" u="none" cap="none" strike="noStrike">
                <a:solidFill>
                  <a:srgbClr val="FFFF00"/>
                </a:solidFill>
                <a:latin typeface="Times New Roman"/>
                <a:ea typeface="Times New Roman"/>
                <a:cs typeface="Times New Roman"/>
                <a:sym typeface="Times New Roman"/>
              </a:defRPr>
            </a:lvl9pPr>
          </a:lstStyle>
          <a:p/>
        </p:txBody>
      </p:sp>
      <p:sp>
        <p:nvSpPr>
          <p:cNvPr id="130" name="Shape 130"/>
          <p:cNvSpPr txBox="1"/>
          <p:nvPr>
            <p:ph idx="1" type="body"/>
          </p:nvPr>
        </p:nvSpPr>
        <p:spPr>
          <a:xfrm>
            <a:off x="838200" y="1219200"/>
            <a:ext cx="7669213" cy="4818063"/>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FF00FF"/>
              </a:buClr>
              <a:buSzPts val="2400"/>
              <a:buFont typeface="Arial"/>
              <a:buChar char="●"/>
              <a:defRPr b="0" i="0" sz="2400" u="none" cap="none" strike="noStrike">
                <a:solidFill>
                  <a:srgbClr val="FFFFFF"/>
                </a:solidFill>
                <a:latin typeface="Times New Roman"/>
                <a:ea typeface="Times New Roman"/>
                <a:cs typeface="Times New Roman"/>
                <a:sym typeface="Times New Roman"/>
              </a:defRPr>
            </a:lvl1pPr>
            <a:lvl2pPr indent="-335280" lvl="1" marL="914400" marR="0" rtl="0" algn="l">
              <a:lnSpc>
                <a:spcPct val="100000"/>
              </a:lnSpc>
              <a:spcBef>
                <a:spcPts val="600"/>
              </a:spcBef>
              <a:spcAft>
                <a:spcPts val="0"/>
              </a:spcAft>
              <a:buClr>
                <a:srgbClr val="FF00FF"/>
              </a:buClr>
              <a:buSzPts val="1680"/>
              <a:buFont typeface="Noto Sans Symbols"/>
              <a:buChar char="➢"/>
              <a:defRPr b="0" i="0" sz="2400" u="none" cap="none" strike="noStrike">
                <a:solidFill>
                  <a:srgbClr val="FFFFFF"/>
                </a:solidFill>
                <a:latin typeface="Times New Roman"/>
                <a:ea typeface="Times New Roman"/>
                <a:cs typeface="Times New Roman"/>
                <a:sym typeface="Times New Roman"/>
              </a:defRPr>
            </a:lvl2pPr>
            <a:lvl3pPr indent="-355600" lvl="2" marL="1371600" marR="0" rtl="0" algn="l">
              <a:lnSpc>
                <a:spcPct val="100000"/>
              </a:lnSpc>
              <a:spcBef>
                <a:spcPts val="500"/>
              </a:spcBef>
              <a:spcAft>
                <a:spcPts val="0"/>
              </a:spcAft>
              <a:buClr>
                <a:srgbClr val="FF00FF"/>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3pPr>
            <a:lvl4pPr indent="-308610" lvl="3" marL="1828800" marR="0" rtl="0" algn="l">
              <a:lnSpc>
                <a:spcPct val="100000"/>
              </a:lnSpc>
              <a:spcBef>
                <a:spcPts val="450"/>
              </a:spcBef>
              <a:spcAft>
                <a:spcPts val="0"/>
              </a:spcAft>
              <a:buClr>
                <a:srgbClr val="FF00FF"/>
              </a:buClr>
              <a:buSzPts val="1260"/>
              <a:buFont typeface="Noto Sans Symbols"/>
              <a:buChar char="☞"/>
              <a:defRPr b="0" i="0" sz="1800" u="none" cap="none" strike="noStrike">
                <a:solidFill>
                  <a:srgbClr val="FFFFFF"/>
                </a:solidFill>
                <a:latin typeface="Times New Roman"/>
                <a:ea typeface="Times New Roman"/>
                <a:cs typeface="Times New Roman"/>
                <a:sym typeface="Times New Roman"/>
              </a:defRPr>
            </a:lvl4pPr>
            <a:lvl5pPr indent="-342900" lvl="4" marL="2286000" marR="0" rtl="0" algn="l">
              <a:lnSpc>
                <a:spcPct val="100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5pPr>
            <a:lvl6pPr indent="-342900" lvl="5" marL="27432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6pPr>
            <a:lvl7pPr indent="-342900" lvl="6" marL="32004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7pPr>
            <a:lvl8pPr indent="-342900" lvl="7" marL="36576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8pPr>
            <a:lvl9pPr indent="-342900" lvl="8" marL="4114800" marR="0" rtl="0" algn="l">
              <a:lnSpc>
                <a:spcPct val="68000"/>
              </a:lnSpc>
              <a:spcBef>
                <a:spcPts val="450"/>
              </a:spcBef>
              <a:spcAft>
                <a:spcPts val="0"/>
              </a:spcAft>
              <a:buClr>
                <a:srgbClr val="FF00FF"/>
              </a:buClr>
              <a:buSzPts val="1800"/>
              <a:buFont typeface="Times New Roman"/>
              <a:buChar char="•"/>
              <a:defRPr b="0" i="0" sz="1800" u="none" cap="none" strike="noStrike">
                <a:solidFill>
                  <a:srgbClr val="FFFFFF"/>
                </a:solidFill>
                <a:latin typeface="Times New Roman"/>
                <a:ea typeface="Times New Roman"/>
                <a:cs typeface="Times New Roman"/>
                <a:sym typeface="Times New Roman"/>
              </a:defRPr>
            </a:lvl9pPr>
          </a:lstStyle>
          <a:p/>
        </p:txBody>
      </p:sp>
      <p:sp>
        <p:nvSpPr>
          <p:cNvPr id="131" name="Shape 131"/>
          <p:cNvSpPr txBox="1"/>
          <p:nvPr>
            <p:ph idx="10" type="dt"/>
          </p:nvPr>
        </p:nvSpPr>
        <p:spPr>
          <a:xfrm>
            <a:off x="381000" y="6172200"/>
            <a:ext cx="1846263" cy="398463"/>
          </a:xfrm>
          <a:prstGeom prst="rect">
            <a:avLst/>
          </a:prstGeom>
          <a:noFill/>
          <a:ln>
            <a:noFill/>
          </a:ln>
        </p:spPr>
        <p:txBody>
          <a:bodyPr anchorCtr="0" anchor="ctr" bIns="91425" lIns="91425" spcFirstLastPara="1" rIns="91425" wrap="square" tIns="91425"/>
          <a:lstStyle>
            <a:lvl1pPr lvl="0" marR="0" rtl="0" algn="l">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32" name="Shape 132"/>
          <p:cNvSpPr txBox="1"/>
          <p:nvPr>
            <p:ph idx="11" type="ftr"/>
          </p:nvPr>
        </p:nvSpPr>
        <p:spPr>
          <a:xfrm>
            <a:off x="2908176" y="6172200"/>
            <a:ext cx="3248000" cy="398463"/>
          </a:xfrm>
          <a:prstGeom prst="rect">
            <a:avLst/>
          </a:prstGeom>
          <a:noFill/>
          <a:ln>
            <a:noFill/>
          </a:ln>
        </p:spPr>
        <p:txBody>
          <a:bodyPr anchorCtr="0" anchor="ctr" bIns="91425" lIns="91425" spcFirstLastPara="1" rIns="91425" wrap="square" tIns="91425"/>
          <a:lstStyle>
            <a:lvl1pPr lvl="0" marR="0" rtl="0" algn="ctr">
              <a:lnSpc>
                <a:spcPct val="68000"/>
              </a:lnSpc>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33" name="Shape 133"/>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lvl1pPr indent="0" lvl="0"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1pPr>
            <a:lvl2pPr indent="0" lvl="1"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2pPr>
            <a:lvl3pPr indent="0" lvl="2"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3pPr>
            <a:lvl4pPr indent="0" lvl="3"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4pPr>
            <a:lvl5pPr indent="0" lvl="4"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5pPr>
            <a:lvl6pPr indent="0" lvl="5"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6pPr>
            <a:lvl7pPr indent="0" lvl="6"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7pPr>
            <a:lvl8pPr indent="0" lvl="7"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8pPr>
            <a:lvl9pPr indent="0" lvl="8" marL="0" marR="0" rtl="0" algn="r">
              <a:lnSpc>
                <a:spcPct val="68000"/>
              </a:lnSpc>
              <a:spcBef>
                <a:spcPts val="0"/>
              </a:spcBef>
              <a:spcAft>
                <a:spcPts val="0"/>
              </a:spcAft>
              <a:buNone/>
              <a:defRPr sz="1400">
                <a:solidFill>
                  <a:srgbClr val="FFFFFF"/>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hyperlink" Target="about:blank" TargetMode="External"/><Relationship Id="rId7" Type="http://schemas.openxmlformats.org/officeDocument/2006/relationships/hyperlink" Target="about:blan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www.youtube.com/watch?v=eakKfY5aHmY&amp;feature=related" TargetMode="External"/><Relationship Id="rId4" Type="http://schemas.openxmlformats.org/officeDocument/2006/relationships/hyperlink" Target="http://www.youtube.com/watch?v=V71hz9wNsgs&amp;feature=relate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idx="12" type="sldNum"/>
          </p:nvPr>
        </p:nvSpPr>
        <p:spPr>
          <a:xfrm>
            <a:off x="6858000" y="62484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Clr>
                <a:srgbClr val="FFFFFF"/>
              </a:buClr>
              <a:buSzPts val="630"/>
              <a:buFont typeface="Noto Sans Symbols"/>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210" name="Shape 210"/>
          <p:cNvSpPr txBox="1"/>
          <p:nvPr>
            <p:ph type="title"/>
          </p:nvPr>
        </p:nvSpPr>
        <p:spPr>
          <a:xfrm>
            <a:off x="762000" y="1052736"/>
            <a:ext cx="7467600" cy="2062237"/>
          </a:xfrm>
          <a:prstGeom prst="rect">
            <a:avLst/>
          </a:prstGeom>
          <a:noFill/>
          <a:ln>
            <a:noFill/>
          </a:ln>
        </p:spPr>
        <p:txBody>
          <a:bodyPr anchorCtr="0" anchor="b" bIns="46075" lIns="92150" spcFirstLastPara="1" rIns="92150" wrap="square" tIns="46075">
            <a:noAutofit/>
          </a:bodyPr>
          <a:lstStyle/>
          <a:p>
            <a:pPr indent="0" lvl="0" marL="0" marR="0" rtl="0" algn="ctr">
              <a:lnSpc>
                <a:spcPct val="93000"/>
              </a:lnSpc>
              <a:spcBef>
                <a:spcPts val="0"/>
              </a:spcBef>
              <a:spcAft>
                <a:spcPts val="0"/>
              </a:spcAft>
              <a:buNone/>
            </a:pPr>
            <a:r>
              <a:rPr b="0" i="0" lang="fr-FR" sz="4400" u="none" cap="none" strike="noStrike">
                <a:solidFill>
                  <a:srgbClr val="FFFF00"/>
                </a:solidFill>
                <a:latin typeface="Times New Roman"/>
                <a:ea typeface="Times New Roman"/>
                <a:cs typeface="Times New Roman"/>
                <a:sym typeface="Times New Roman"/>
              </a:rPr>
              <a:t>Optimisation Stochastique</a:t>
            </a:r>
            <a:br>
              <a:rPr b="0" i="0" lang="fr-FR" sz="4400" u="none" cap="none" strike="noStrike">
                <a:solidFill>
                  <a:srgbClr val="FFFF00"/>
                </a:solidFill>
                <a:latin typeface="Times New Roman"/>
                <a:ea typeface="Times New Roman"/>
                <a:cs typeface="Times New Roman"/>
                <a:sym typeface="Times New Roman"/>
              </a:rPr>
            </a:br>
            <a:br>
              <a:rPr b="0" i="0" lang="fr-FR" sz="4400" u="none" cap="none" strike="noStrike">
                <a:solidFill>
                  <a:srgbClr val="FFFF00"/>
                </a:solidFill>
                <a:latin typeface="Times New Roman"/>
                <a:ea typeface="Times New Roman"/>
                <a:cs typeface="Times New Roman"/>
                <a:sym typeface="Times New Roman"/>
              </a:rPr>
            </a:br>
            <a:r>
              <a:rPr b="0" i="0" lang="fr-FR" sz="2800" u="none" cap="none" strike="noStrike">
                <a:solidFill>
                  <a:srgbClr val="FFFF00"/>
                </a:solidFill>
                <a:latin typeface="Times New Roman"/>
                <a:ea typeface="Times New Roman"/>
                <a:cs typeface="Times New Roman"/>
                <a:sym typeface="Times New Roman"/>
              </a:rPr>
              <a:t>Monte-Carlo, Recuit Simulé, Tabou, Optimisation par Essaims Particulaires, Fourmis</a:t>
            </a:r>
            <a:endParaRPr b="0" i="0" sz="2800" u="none" cap="none" strike="noStrike">
              <a:solidFill>
                <a:srgbClr val="FFFF00"/>
              </a:solidFill>
              <a:latin typeface="Times New Roman"/>
              <a:ea typeface="Times New Roman"/>
              <a:cs typeface="Times New Roman"/>
              <a:sym typeface="Times New Roman"/>
            </a:endParaRPr>
          </a:p>
        </p:txBody>
      </p:sp>
      <p:sp>
        <p:nvSpPr>
          <p:cNvPr id="211" name="Shape 211"/>
          <p:cNvSpPr/>
          <p:nvPr/>
        </p:nvSpPr>
        <p:spPr>
          <a:xfrm>
            <a:off x="1295400" y="1752600"/>
            <a:ext cx="6629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2" name="Shape 212"/>
          <p:cNvSpPr/>
          <p:nvPr/>
        </p:nvSpPr>
        <p:spPr>
          <a:xfrm>
            <a:off x="762000" y="3460576"/>
            <a:ext cx="7467600" cy="3352800"/>
          </a:xfrm>
          <a:prstGeom prst="rect">
            <a:avLst/>
          </a:prstGeom>
          <a:noFill/>
          <a:ln>
            <a:noFill/>
          </a:ln>
        </p:spPr>
        <p:txBody>
          <a:bodyPr anchorCtr="0" anchor="b" bIns="46075" lIns="92150" spcFirstLastPara="1" rIns="92150" wrap="square" tIns="46075">
            <a:noAutofit/>
          </a:bodyPr>
          <a:lstStyle/>
          <a:p>
            <a:pPr indent="0" lvl="0" marL="0" marR="0" rtl="0" algn="ctr">
              <a:lnSpc>
                <a:spcPct val="90000"/>
              </a:lnSpc>
              <a:spcBef>
                <a:spcPts val="0"/>
              </a:spcBef>
              <a:spcAft>
                <a:spcPts val="0"/>
              </a:spcAft>
              <a:buNone/>
            </a:pPr>
            <a:r>
              <a:rPr lang="fr-FR" sz="2800">
                <a:solidFill>
                  <a:srgbClr val="FFFFFF"/>
                </a:solidFill>
                <a:latin typeface="Times New Roman"/>
                <a:ea typeface="Times New Roman"/>
                <a:cs typeface="Times New Roman"/>
                <a:sym typeface="Times New Roman"/>
              </a:rPr>
              <a:t>Pr Pierre Collet</a:t>
            </a:r>
            <a:endParaRPr/>
          </a:p>
          <a:p>
            <a:pPr indent="0" lvl="0" marL="0" marR="0" rtl="0" algn="ctr">
              <a:lnSpc>
                <a:spcPct val="90000"/>
              </a:lnSpc>
              <a:spcBef>
                <a:spcPts val="0"/>
              </a:spcBef>
              <a:spcAft>
                <a:spcPts val="0"/>
              </a:spcAft>
              <a:buNone/>
            </a:pPr>
            <a:r>
              <a:t/>
            </a:r>
            <a:endParaRPr sz="2800">
              <a:solidFill>
                <a:srgbClr val="FFFFFF"/>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None/>
            </a:pPr>
            <a:r>
              <a:rPr lang="fr-FR" sz="1800">
                <a:solidFill>
                  <a:srgbClr val="FFFFFF"/>
                </a:solidFill>
                <a:latin typeface="Times New Roman"/>
                <a:ea typeface="Times New Roman"/>
                <a:cs typeface="Times New Roman"/>
                <a:sym typeface="Times New Roman"/>
              </a:rPr>
              <a:t>Laboratoire ICUBE</a:t>
            </a:r>
            <a:endParaRPr/>
          </a:p>
          <a:p>
            <a:pPr indent="0" lvl="0" marL="0" marR="0" rtl="0" algn="ctr">
              <a:lnSpc>
                <a:spcPct val="90000"/>
              </a:lnSpc>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None/>
            </a:pPr>
            <a:r>
              <a:rPr lang="fr-FR" sz="1800">
                <a:solidFill>
                  <a:srgbClr val="FFFFFF"/>
                </a:solidFill>
                <a:latin typeface="Times New Roman"/>
                <a:ea typeface="Times New Roman"/>
                <a:cs typeface="Times New Roman"/>
                <a:sym typeface="Times New Roman"/>
              </a:rPr>
              <a:t>Campus Numérique des Systèmes Complexes</a:t>
            </a:r>
            <a:endParaRPr sz="1800">
              <a:solidFill>
                <a:srgbClr val="FFFFFF"/>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None/>
            </a:pPr>
            <a:r>
              <a:rPr lang="fr-FR" sz="1800">
                <a:solidFill>
                  <a:srgbClr val="FFFFFF"/>
                </a:solidFill>
                <a:latin typeface="Times New Roman"/>
                <a:ea typeface="Times New Roman"/>
                <a:cs typeface="Times New Roman"/>
                <a:sym typeface="Times New Roman"/>
              </a:rPr>
              <a:t>Pierre.Collet@unistra.fr</a:t>
            </a:r>
            <a:endParaRPr sz="1800">
              <a:solidFill>
                <a:srgbClr val="FFFFFF"/>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Shape 467"/>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468" name="Shape 468"/>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469" name="Shape 469"/>
          <p:cNvSpPr txBox="1"/>
          <p:nvPr>
            <p:ph type="title"/>
          </p:nvPr>
        </p:nvSpPr>
        <p:spPr>
          <a:xfrm>
            <a:off x="381000" y="273050"/>
            <a:ext cx="7772400" cy="64135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Parallélisme au niveau des données</a:t>
            </a:r>
            <a:endParaRPr/>
          </a:p>
        </p:txBody>
      </p:sp>
      <p:sp>
        <p:nvSpPr>
          <p:cNvPr id="470" name="Shape 470"/>
          <p:cNvSpPr txBox="1"/>
          <p:nvPr>
            <p:ph idx="1" type="body"/>
          </p:nvPr>
        </p:nvSpPr>
        <p:spPr>
          <a:xfrm>
            <a:off x="609600" y="1219200"/>
            <a:ext cx="8153400" cy="5181600"/>
          </a:xfrm>
          <a:prstGeom prst="rect">
            <a:avLst/>
          </a:prstGeom>
          <a:noFill/>
          <a:ln>
            <a:noFill/>
          </a:ln>
        </p:spPr>
        <p:txBody>
          <a:bodyPr anchorCtr="0" anchor="t" bIns="46075" lIns="92150" spcFirstLastPara="1" rIns="92150" wrap="square" tIns="46075">
            <a:noAutofit/>
          </a:bodyPr>
          <a:lstStyle/>
          <a:p>
            <a:pPr indent="-284163" lvl="0" marL="284163" marR="0" rtl="0" algn="l">
              <a:lnSpc>
                <a:spcPct val="93000"/>
              </a:lnSpc>
              <a:spcBef>
                <a:spcPts val="0"/>
              </a:spcBef>
              <a:spcAft>
                <a:spcPts val="0"/>
              </a:spcAft>
              <a:buClr>
                <a:srgbClr val="FF00FF"/>
              </a:buClr>
              <a:buSzPts val="2400"/>
              <a:buFont typeface="Arial"/>
              <a:buNone/>
            </a:pPr>
            <a:r>
              <a:rPr b="0" i="0" lang="fr-FR" sz="2400" u="none" cap="none" strike="noStrike">
                <a:solidFill>
                  <a:srgbClr val="FFFFFF"/>
                </a:solidFill>
                <a:latin typeface="Times New Roman"/>
                <a:ea typeface="Times New Roman"/>
                <a:cs typeface="Times New Roman"/>
                <a:sym typeface="Times New Roman"/>
              </a:rPr>
              <a:t>Vers la fin des années 80, apparition du parallélisme au niveau des données (</a:t>
            </a:r>
            <a:r>
              <a:rPr b="0" i="1" lang="fr-FR" sz="2400" u="none" cap="none" strike="noStrike">
                <a:solidFill>
                  <a:srgbClr val="FFFFFF"/>
                </a:solidFill>
                <a:latin typeface="Times New Roman"/>
                <a:ea typeface="Times New Roman"/>
                <a:cs typeface="Times New Roman"/>
                <a:sym typeface="Times New Roman"/>
              </a:rPr>
              <a:t>data-level parallelism</a:t>
            </a:r>
            <a:r>
              <a:rPr b="0" i="0" lang="fr-FR" sz="2400" u="none" cap="none" strike="noStrike">
                <a:solidFill>
                  <a:srgbClr val="FFFFFF"/>
                </a:solidFill>
                <a:latin typeface="Times New Roman"/>
                <a:ea typeface="Times New Roman"/>
                <a:cs typeface="Times New Roman"/>
                <a:sym typeface="Times New Roman"/>
              </a:rPr>
              <a:t>) :</a:t>
            </a:r>
            <a:endParaRPr/>
          </a:p>
          <a:p>
            <a:pPr indent="-228600" lvl="1" marL="685800" marR="0" rtl="0" algn="l">
              <a:lnSpc>
                <a:spcPct val="93000"/>
              </a:lnSpc>
              <a:spcBef>
                <a:spcPts val="500"/>
              </a:spcBef>
              <a:spcAft>
                <a:spcPts val="0"/>
              </a:spcAft>
              <a:buClr>
                <a:srgbClr val="FF00FF"/>
              </a:buClr>
              <a:buSzPts val="1400"/>
              <a:buFont typeface="Noto Sans Symbols"/>
              <a:buChar char="➢"/>
            </a:pPr>
            <a:r>
              <a:rPr b="0" i="0" lang="fr-FR" sz="2000" u="none" cap="none" strike="noStrike">
                <a:solidFill>
                  <a:srgbClr val="FFFFFF"/>
                </a:solidFill>
                <a:latin typeface="Times New Roman"/>
                <a:ea typeface="Times New Roman"/>
                <a:cs typeface="Times New Roman"/>
                <a:sym typeface="Times New Roman"/>
              </a:rPr>
              <a:t>S. Wolfram, « Universality and Complexity in Cellular Automata, » Physica D, 10:1-35, 1984.</a:t>
            </a:r>
            <a:endParaRPr/>
          </a:p>
          <a:p>
            <a:pPr indent="-228600" lvl="1" marL="685800" marR="0" rtl="0" algn="l">
              <a:lnSpc>
                <a:spcPct val="93000"/>
              </a:lnSpc>
              <a:spcBef>
                <a:spcPts val="500"/>
              </a:spcBef>
              <a:spcAft>
                <a:spcPts val="0"/>
              </a:spcAft>
              <a:buClr>
                <a:srgbClr val="FF00FF"/>
              </a:buClr>
              <a:buSzPts val="1400"/>
              <a:buFont typeface="Noto Sans Symbols"/>
              <a:buChar char="➢"/>
            </a:pPr>
            <a:r>
              <a:rPr b="0" i="0" lang="fr-FR" sz="2000" u="none" cap="none" strike="noStrike">
                <a:solidFill>
                  <a:srgbClr val="FFFFFF"/>
                </a:solidFill>
                <a:latin typeface="Times New Roman"/>
                <a:ea typeface="Times New Roman"/>
                <a:cs typeface="Times New Roman"/>
                <a:sym typeface="Times New Roman"/>
              </a:rPr>
              <a:t>D.E. Rumelhart and J.L. McClelland, </a:t>
            </a:r>
            <a:r>
              <a:rPr b="0" i="1" lang="fr-FR" sz="2000" u="none" cap="none" strike="noStrike">
                <a:solidFill>
                  <a:srgbClr val="FFFFFF"/>
                </a:solidFill>
                <a:latin typeface="Times New Roman"/>
                <a:ea typeface="Times New Roman"/>
                <a:cs typeface="Times New Roman"/>
                <a:sym typeface="Times New Roman"/>
              </a:rPr>
              <a:t>Parallel Distributed Processing</a:t>
            </a:r>
            <a:r>
              <a:rPr b="0" i="0" lang="fr-FR" sz="2000" u="none" cap="none" strike="noStrike">
                <a:solidFill>
                  <a:srgbClr val="FFFFFF"/>
                </a:solidFill>
                <a:latin typeface="Times New Roman"/>
                <a:ea typeface="Times New Roman"/>
                <a:cs typeface="Times New Roman"/>
                <a:sym typeface="Times New Roman"/>
              </a:rPr>
              <a:t>, MIT Press, 1986.</a:t>
            </a:r>
            <a:endParaRPr/>
          </a:p>
          <a:p>
            <a:pPr indent="-228600" lvl="1" marL="685800" marR="0" rtl="0" algn="l">
              <a:lnSpc>
                <a:spcPct val="93000"/>
              </a:lnSpc>
              <a:spcBef>
                <a:spcPts val="500"/>
              </a:spcBef>
              <a:spcAft>
                <a:spcPts val="0"/>
              </a:spcAft>
              <a:buClr>
                <a:srgbClr val="FF00FF"/>
              </a:buClr>
              <a:buSzPts val="1400"/>
              <a:buFont typeface="Noto Sans Symbols"/>
              <a:buChar char="➢"/>
            </a:pPr>
            <a:r>
              <a:rPr b="0" i="0" lang="fr-FR" sz="2000" u="none" cap="none" strike="noStrike">
                <a:solidFill>
                  <a:srgbClr val="FFFFFF"/>
                </a:solidFill>
                <a:latin typeface="Times New Roman"/>
                <a:ea typeface="Times New Roman"/>
                <a:cs typeface="Times New Roman"/>
                <a:sym typeface="Times New Roman"/>
              </a:rPr>
              <a:t>M. Minsky, </a:t>
            </a:r>
            <a:r>
              <a:rPr b="0" i="1" lang="fr-FR" sz="2000" u="none" cap="none" strike="noStrike">
                <a:solidFill>
                  <a:srgbClr val="FFFFFF"/>
                </a:solidFill>
                <a:latin typeface="Times New Roman"/>
                <a:ea typeface="Times New Roman"/>
                <a:cs typeface="Times New Roman"/>
                <a:sym typeface="Times New Roman"/>
              </a:rPr>
              <a:t>The Society of Mind</a:t>
            </a:r>
            <a:r>
              <a:rPr b="0" i="0" lang="fr-FR" sz="2000" u="none" cap="none" strike="noStrike">
                <a:solidFill>
                  <a:srgbClr val="FFFFFF"/>
                </a:solidFill>
                <a:latin typeface="Times New Roman"/>
                <a:ea typeface="Times New Roman"/>
                <a:cs typeface="Times New Roman"/>
                <a:sym typeface="Times New Roman"/>
              </a:rPr>
              <a:t>, Basic Books, 1986.</a:t>
            </a:r>
            <a:endParaRPr/>
          </a:p>
          <a:p>
            <a:pPr indent="-228600" lvl="1" marL="685800" marR="0" rtl="0" algn="l">
              <a:lnSpc>
                <a:spcPct val="93000"/>
              </a:lnSpc>
              <a:spcBef>
                <a:spcPts val="500"/>
              </a:spcBef>
              <a:spcAft>
                <a:spcPts val="0"/>
              </a:spcAft>
              <a:buClr>
                <a:srgbClr val="FF00FF"/>
              </a:buClr>
              <a:buSzPts val="1400"/>
              <a:buFont typeface="Noto Sans Symbols"/>
              <a:buChar char="➢"/>
            </a:pPr>
            <a:r>
              <a:rPr b="0" i="0" lang="fr-FR" sz="2000" u="none" cap="none" strike="noStrike">
                <a:solidFill>
                  <a:srgbClr val="FFFFFF"/>
                </a:solidFill>
                <a:latin typeface="Times New Roman"/>
                <a:ea typeface="Times New Roman"/>
                <a:cs typeface="Times New Roman"/>
                <a:sym typeface="Times New Roman"/>
              </a:rPr>
              <a:t>W. D. Hillis and G. L. Steele, « Data Parallel Algorithms, » Communications of the ACM, Vol 29 (12), 1986.</a:t>
            </a:r>
            <a:endParaRPr/>
          </a:p>
          <a:p>
            <a:pPr indent="-228600" lvl="1" marL="685800" marR="0" rtl="0" algn="l">
              <a:lnSpc>
                <a:spcPct val="93000"/>
              </a:lnSpc>
              <a:spcBef>
                <a:spcPts val="500"/>
              </a:spcBef>
              <a:spcAft>
                <a:spcPts val="0"/>
              </a:spcAft>
              <a:buClr>
                <a:srgbClr val="FF00FF"/>
              </a:buClr>
              <a:buSzPts val="1400"/>
              <a:buFont typeface="Noto Sans Symbols"/>
              <a:buChar char="➢"/>
            </a:pPr>
            <a:r>
              <a:rPr b="0" i="0" lang="fr-FR" sz="2000" u="none" cap="none" strike="noStrike">
                <a:solidFill>
                  <a:srgbClr val="FFFFFF"/>
                </a:solidFill>
                <a:latin typeface="Times New Roman"/>
                <a:ea typeface="Times New Roman"/>
                <a:cs typeface="Times New Roman"/>
                <a:sym typeface="Times New Roman"/>
              </a:rPr>
              <a:t>Thinking Machines Corporation, « Introduction to Data Level Parallelism », Tech Rep 86.14, Cambridge MA, 1986.</a:t>
            </a:r>
            <a:endParaRPr/>
          </a:p>
          <a:p>
            <a:pPr indent="-228600" lvl="1" marL="685800" marR="0" rtl="0" algn="l">
              <a:lnSpc>
                <a:spcPct val="93000"/>
              </a:lnSpc>
              <a:spcBef>
                <a:spcPts val="500"/>
              </a:spcBef>
              <a:spcAft>
                <a:spcPts val="0"/>
              </a:spcAft>
              <a:buClr>
                <a:srgbClr val="FF00FF"/>
              </a:buClr>
              <a:buSzPts val="1400"/>
              <a:buFont typeface="Noto Sans Symbols"/>
              <a:buChar char="➢"/>
            </a:pPr>
            <a:r>
              <a:rPr b="0" i="0" lang="fr-FR" sz="2000" u="none" cap="none" strike="noStrike">
                <a:solidFill>
                  <a:srgbClr val="FFFFFF"/>
                </a:solidFill>
                <a:latin typeface="Times New Roman"/>
                <a:ea typeface="Times New Roman"/>
                <a:cs typeface="Times New Roman"/>
                <a:sym typeface="Times New Roman"/>
              </a:rPr>
              <a:t>J. Ferber, « Eco Problem Solving by Interactions, » Proc. of the 9th Workshop on Distributed A.I., pp271-335, Seattle, 1989.</a:t>
            </a:r>
            <a:endParaRPr/>
          </a:p>
          <a:p>
            <a:pPr indent="-228600" lvl="1" marL="685800" marR="0" rtl="0" algn="l">
              <a:lnSpc>
                <a:spcPct val="93000"/>
              </a:lnSpc>
              <a:spcBef>
                <a:spcPts val="500"/>
              </a:spcBef>
              <a:spcAft>
                <a:spcPts val="0"/>
              </a:spcAft>
              <a:buClr>
                <a:srgbClr val="FF00FF"/>
              </a:buClr>
              <a:buSzPts val="1400"/>
              <a:buFont typeface="Noto Sans Symbols"/>
              <a:buChar char="➢"/>
            </a:pPr>
            <a:r>
              <a:rPr b="0" i="0" lang="fr-FR" sz="2000" u="none" cap="none" strike="noStrike">
                <a:solidFill>
                  <a:srgbClr val="FFFFFF"/>
                </a:solidFill>
                <a:latin typeface="Times New Roman"/>
                <a:ea typeface="Times New Roman"/>
                <a:cs typeface="Times New Roman"/>
                <a:sym typeface="Times New Roman"/>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482" name="Shape 482"/>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483" name="Shape 483"/>
          <p:cNvSpPr txBox="1"/>
          <p:nvPr>
            <p:ph type="title"/>
          </p:nvPr>
        </p:nvSpPr>
        <p:spPr>
          <a:xfrm>
            <a:off x="381000" y="273050"/>
            <a:ext cx="7772400" cy="64135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Data-Level Parallelism</a:t>
            </a:r>
            <a:endParaRPr/>
          </a:p>
        </p:txBody>
      </p:sp>
      <p:sp>
        <p:nvSpPr>
          <p:cNvPr id="484" name="Shape 484"/>
          <p:cNvSpPr txBox="1"/>
          <p:nvPr>
            <p:ph idx="1" type="body"/>
          </p:nvPr>
        </p:nvSpPr>
        <p:spPr>
          <a:xfrm>
            <a:off x="838200" y="1219200"/>
            <a:ext cx="7727950" cy="4114800"/>
          </a:xfrm>
          <a:prstGeom prst="rect">
            <a:avLst/>
          </a:prstGeom>
          <a:noFill/>
          <a:ln>
            <a:noFill/>
          </a:ln>
        </p:spPr>
        <p:txBody>
          <a:bodyPr anchorCtr="0" anchor="t" bIns="46075" lIns="92150" spcFirstLastPara="1" rIns="92150" wrap="square" tIns="46075">
            <a:noAutofit/>
          </a:bodyPr>
          <a:lstStyle/>
          <a:p>
            <a:pPr indent="-284163" lvl="0" marL="284163" marR="0" rtl="0" algn="l">
              <a:lnSpc>
                <a:spcPct val="100000"/>
              </a:lnSpc>
              <a:spcBef>
                <a:spcPts val="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Développement des approches « objet », mais surtout :</a:t>
            </a:r>
            <a:endParaRPr/>
          </a:p>
          <a:p>
            <a:pPr indent="-284163" lvl="0" marL="284163" marR="0" rtl="0" algn="l">
              <a:lnSpc>
                <a:spcPct val="100000"/>
              </a:lnSpc>
              <a:spcBef>
                <a:spcPts val="60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Conclusions importantes :</a:t>
            </a:r>
            <a:endParaRPr/>
          </a:p>
          <a:p>
            <a:pPr indent="-228600" lvl="1" marL="685800" marR="0" rtl="0" algn="l">
              <a:lnSpc>
                <a:spcPct val="100000"/>
              </a:lnSpc>
              <a:spcBef>
                <a:spcPts val="600"/>
              </a:spcBef>
              <a:spcAft>
                <a:spcPts val="0"/>
              </a:spcAft>
              <a:buClr>
                <a:srgbClr val="FF00FF"/>
              </a:buClr>
              <a:buSzPts val="1680"/>
              <a:buFont typeface="Noto Sans Symbols"/>
              <a:buChar char="➢"/>
            </a:pPr>
            <a:r>
              <a:rPr b="0" i="0" lang="fr-FR" sz="2400" u="none" cap="none" strike="noStrike">
                <a:solidFill>
                  <a:srgbClr val="FFFFFF"/>
                </a:solidFill>
                <a:latin typeface="Times New Roman"/>
                <a:ea typeface="Times New Roman"/>
                <a:cs typeface="Times New Roman"/>
                <a:sym typeface="Times New Roman"/>
              </a:rPr>
              <a:t>Il est possible de reformuler de nombreux algorithmes de manière parallèle.</a:t>
            </a:r>
            <a:endParaRPr/>
          </a:p>
          <a:p>
            <a:pPr indent="-228600" lvl="1" marL="685800" marR="0" rtl="0" algn="l">
              <a:lnSpc>
                <a:spcPct val="100000"/>
              </a:lnSpc>
              <a:spcBef>
                <a:spcPts val="600"/>
              </a:spcBef>
              <a:spcAft>
                <a:spcPts val="0"/>
              </a:spcAft>
              <a:buClr>
                <a:srgbClr val="FF00FF"/>
              </a:buClr>
              <a:buSzPts val="1680"/>
              <a:buFont typeface="Noto Sans Symbols"/>
              <a:buChar char="➢"/>
            </a:pPr>
            <a:r>
              <a:rPr b="0" i="0" lang="fr-FR" sz="2400" u="none" cap="none" strike="noStrike">
                <a:solidFill>
                  <a:srgbClr val="FFFFFF"/>
                </a:solidFill>
                <a:latin typeface="Times New Roman"/>
                <a:ea typeface="Times New Roman"/>
                <a:cs typeface="Times New Roman"/>
                <a:sym typeface="Times New Roman"/>
              </a:rPr>
              <a:t>La notion d’explosion combinatoire ne s’applique pas aux éco-systèmes.</a:t>
            </a:r>
            <a:endParaRPr/>
          </a:p>
          <a:p>
            <a:pPr indent="-228600" lvl="1" marL="685800" marR="0" rtl="0" algn="l">
              <a:lnSpc>
                <a:spcPct val="100000"/>
              </a:lnSpc>
              <a:spcBef>
                <a:spcPts val="600"/>
              </a:spcBef>
              <a:spcAft>
                <a:spcPts val="0"/>
              </a:spcAft>
              <a:buClr>
                <a:srgbClr val="FF00FF"/>
              </a:buClr>
              <a:buSzPts val="1680"/>
              <a:buFont typeface="Noto Sans Symbols"/>
              <a:buChar char="➢"/>
            </a:pPr>
            <a:r>
              <a:rPr b="0" i="0" lang="fr-FR" sz="2400" u="none" cap="none" strike="noStrike">
                <a:solidFill>
                  <a:srgbClr val="FFFFFF"/>
                </a:solidFill>
                <a:latin typeface="Times New Roman"/>
                <a:ea typeface="Times New Roman"/>
                <a:cs typeface="Times New Roman"/>
                <a:sym typeface="Times New Roman"/>
              </a:rPr>
              <a:t>Les résultats sont des effets de bord découlant de l’activité des agents des éco-systèmes.</a:t>
            </a:r>
            <a:endParaRPr/>
          </a:p>
        </p:txBody>
      </p:sp>
      <p:sp>
        <p:nvSpPr>
          <p:cNvPr id="485" name="Shape 485"/>
          <p:cNvSpPr txBox="1"/>
          <p:nvPr/>
        </p:nvSpPr>
        <p:spPr>
          <a:xfrm>
            <a:off x="1795463" y="5500688"/>
            <a:ext cx="6046787" cy="520700"/>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b="1" i="1" lang="fr-FR" sz="2800">
                <a:solidFill>
                  <a:srgbClr val="FFFF00"/>
                </a:solidFill>
                <a:latin typeface="Times New Roman"/>
                <a:ea typeface="Times New Roman"/>
                <a:cs typeface="Times New Roman"/>
                <a:sym typeface="Times New Roman"/>
              </a:rPr>
              <a:t>La notion d’émergence devient palpable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Shape 492"/>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493" name="Shape 493"/>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494" name="Shape 494"/>
          <p:cNvSpPr txBox="1"/>
          <p:nvPr>
            <p:ph type="title"/>
          </p:nvPr>
        </p:nvSpPr>
        <p:spPr>
          <a:xfrm>
            <a:off x="381000" y="273050"/>
            <a:ext cx="7772400" cy="64135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Machines hautement parallèles</a:t>
            </a:r>
            <a:endParaRPr/>
          </a:p>
        </p:txBody>
      </p:sp>
      <p:sp>
        <p:nvSpPr>
          <p:cNvPr id="495" name="Shape 495"/>
          <p:cNvSpPr txBox="1"/>
          <p:nvPr>
            <p:ph idx="1" type="body"/>
          </p:nvPr>
        </p:nvSpPr>
        <p:spPr>
          <a:xfrm>
            <a:off x="533400" y="1066800"/>
            <a:ext cx="8382000" cy="5257800"/>
          </a:xfrm>
          <a:prstGeom prst="rect">
            <a:avLst/>
          </a:prstGeom>
          <a:noFill/>
          <a:ln>
            <a:noFill/>
          </a:ln>
        </p:spPr>
        <p:txBody>
          <a:bodyPr anchorCtr="0" anchor="t" bIns="46075" lIns="92150" spcFirstLastPara="1" rIns="92150" wrap="square" tIns="46075">
            <a:noAutofit/>
          </a:bodyPr>
          <a:lstStyle/>
          <a:p>
            <a:pPr indent="-457200" lvl="0" marL="457200" marR="0" rtl="0" algn="l">
              <a:lnSpc>
                <a:spcPct val="100000"/>
              </a:lnSpc>
              <a:spcBef>
                <a:spcPts val="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Tentatives de machines hautement parallèles MIMD :</a:t>
            </a:r>
            <a:endParaRPr/>
          </a:p>
          <a:p>
            <a:pPr indent="-457200" lvl="1" marL="914400" marR="0" rtl="0" algn="l">
              <a:lnSpc>
                <a:spcPct val="100000"/>
              </a:lnSpc>
              <a:spcBef>
                <a:spcPts val="500"/>
              </a:spcBef>
              <a:spcAft>
                <a:spcPts val="0"/>
              </a:spcAft>
              <a:buClr>
                <a:srgbClr val="FF00FF"/>
              </a:buClr>
              <a:buSzPts val="1400"/>
              <a:buFont typeface="Noto Sans Symbols"/>
              <a:buChar char="➢"/>
            </a:pPr>
            <a:r>
              <a:rPr b="0" i="0" lang="fr-FR" sz="2000" u="none" cap="none" strike="noStrike">
                <a:solidFill>
                  <a:srgbClr val="FFFFFF"/>
                </a:solidFill>
                <a:latin typeface="Times New Roman"/>
                <a:ea typeface="Times New Roman"/>
                <a:cs typeface="Times New Roman"/>
                <a:sym typeface="Times New Roman"/>
              </a:rPr>
              <a:t> CM-1 (D. Hillis, Thinking Machines, 64K proc. en 1986 !).</a:t>
            </a:r>
            <a:endParaRPr/>
          </a:p>
          <a:p>
            <a:pPr indent="-457200" lvl="0" marL="457200" marR="0" rtl="0" algn="l">
              <a:lnSpc>
                <a:spcPct val="100000"/>
              </a:lnSpc>
              <a:spcBef>
                <a:spcPts val="50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Applications de la CM-1 : implémentation de « particules » simulant des billes qui pouvaient bouger à une vitesse fixe dans 6 directions,  ne « connaissant » que leurs voisins directs.</a:t>
            </a:r>
            <a:endParaRPr/>
          </a:p>
          <a:p>
            <a:pPr indent="-457200" lvl="0" marL="457200" marR="0" rtl="0" algn="l">
              <a:lnSpc>
                <a:spcPct val="100000"/>
              </a:lnSpc>
              <a:spcBef>
                <a:spcPts val="50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A grande échelle, le flux des particules est similaire à un fluide.</a:t>
            </a:r>
            <a:endParaRPr/>
          </a:p>
          <a:p>
            <a:pPr indent="-457200" lvl="0" marL="457200" marR="0" rtl="0" algn="l">
              <a:lnSpc>
                <a:spcPct val="100000"/>
              </a:lnSpc>
              <a:spcBef>
                <a:spcPts val="50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Lorsque toutes les particules sont mises en mouvement ensemble, on observe le comportement complexe d’un fluide turbulent, qu’une modélisation avec des équations de Navier-Stokes aurait mis des heures de calcul à simuler.</a:t>
            </a:r>
            <a:endParaRPr/>
          </a:p>
          <a:p>
            <a:pPr indent="-457200" lvl="0" marL="457200" marR="0" rtl="0" algn="l">
              <a:lnSpc>
                <a:spcPct val="100000"/>
              </a:lnSpc>
              <a:spcBef>
                <a:spcPts val="50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La notion de « turbulence » n’a pas été implémentée dans le comportement de chaque particule : il a « émergé » lorsque les particules ont été mises ensemble.</a:t>
            </a:r>
            <a:endParaRPr/>
          </a:p>
          <a:p>
            <a:pPr indent="-457200" lvl="0" marL="457200" marR="0" rtl="0" algn="l">
              <a:lnSpc>
                <a:spcPct val="100000"/>
              </a:lnSpc>
              <a:spcBef>
                <a:spcPts val="500"/>
              </a:spcBef>
              <a:spcAft>
                <a:spcPts val="0"/>
              </a:spcAft>
              <a:buClr>
                <a:srgbClr val="FF00FF"/>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Shape 506"/>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507" name="Shape 507"/>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508" name="Shape 508"/>
          <p:cNvSpPr txBox="1"/>
          <p:nvPr>
            <p:ph type="title"/>
          </p:nvPr>
        </p:nvSpPr>
        <p:spPr>
          <a:xfrm>
            <a:off x="685800" y="273050"/>
            <a:ext cx="8001000" cy="64135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En // algos reproduisant la nature…</a:t>
            </a:r>
            <a:endParaRPr/>
          </a:p>
        </p:txBody>
      </p:sp>
      <p:sp>
        <p:nvSpPr>
          <p:cNvPr id="509" name="Shape 509"/>
          <p:cNvSpPr txBox="1"/>
          <p:nvPr>
            <p:ph idx="1" type="body"/>
          </p:nvPr>
        </p:nvSpPr>
        <p:spPr>
          <a:xfrm>
            <a:off x="685800" y="1143000"/>
            <a:ext cx="7772400" cy="5562600"/>
          </a:xfrm>
          <a:prstGeom prst="rect">
            <a:avLst/>
          </a:prstGeom>
          <a:noFill/>
          <a:ln>
            <a:noFill/>
          </a:ln>
        </p:spPr>
        <p:txBody>
          <a:bodyPr anchorCtr="0" anchor="t" bIns="46075" lIns="92150" spcFirstLastPara="1" rIns="92150" wrap="square" tIns="46075">
            <a:noAutofit/>
          </a:bodyPr>
          <a:lstStyle/>
          <a:p>
            <a:pPr indent="-284163" lvl="0" marL="284163" marR="0" rtl="0" algn="l">
              <a:lnSpc>
                <a:spcPct val="100000"/>
              </a:lnSpc>
              <a:spcBef>
                <a:spcPts val="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1986 : Craig Reynolds programme les Boids suivant 3 règles antagonistes </a:t>
            </a:r>
            <a:r>
              <a:rPr b="0" i="0" lang="fr-FR" sz="1800" u="none" cap="none" strike="noStrike">
                <a:solidFill>
                  <a:srgbClr val="FFFFFF"/>
                </a:solidFill>
                <a:latin typeface="Times New Roman"/>
                <a:ea typeface="Times New Roman"/>
                <a:cs typeface="Times New Roman"/>
                <a:sym typeface="Times New Roman"/>
              </a:rPr>
              <a:t>(comportement dynamique) </a:t>
            </a:r>
            <a:r>
              <a:rPr b="0" i="0" lang="fr-FR" sz="2400" u="none" cap="none" strike="noStrike">
                <a:solidFill>
                  <a:srgbClr val="FFFFFF"/>
                </a:solidFill>
                <a:latin typeface="Times New Roman"/>
                <a:ea typeface="Times New Roman"/>
                <a:cs typeface="Times New Roman"/>
                <a:sym typeface="Times New Roman"/>
              </a:rPr>
              <a:t>:</a:t>
            </a:r>
            <a:endParaRPr/>
          </a:p>
          <a:p>
            <a:pPr indent="-284163" lvl="0" marL="284163" marR="0" rtl="0" algn="l">
              <a:lnSpc>
                <a:spcPct val="100000"/>
              </a:lnSpc>
              <a:spcBef>
                <a:spcPts val="600"/>
              </a:spcBef>
              <a:spcAft>
                <a:spcPts val="0"/>
              </a:spcAft>
              <a:buClr>
                <a:srgbClr val="FF00FF"/>
              </a:buClr>
              <a:buSzPts val="2400"/>
              <a:buFont typeface="Arial"/>
              <a:buNone/>
            </a:pPr>
            <a:r>
              <a:t/>
            </a:r>
            <a:endParaRPr b="0" i="0" sz="2400" u="none" cap="none" strike="noStrike">
              <a:solidFill>
                <a:srgbClr val="FFFFFF"/>
              </a:solidFill>
              <a:latin typeface="Times New Roman"/>
              <a:ea typeface="Times New Roman"/>
              <a:cs typeface="Times New Roman"/>
              <a:sym typeface="Times New Roman"/>
            </a:endParaRPr>
          </a:p>
          <a:p>
            <a:pPr indent="-284163" lvl="0" marL="284163" marR="0" rtl="0" algn="l">
              <a:lnSpc>
                <a:spcPct val="100000"/>
              </a:lnSpc>
              <a:spcBef>
                <a:spcPts val="600"/>
              </a:spcBef>
              <a:spcAft>
                <a:spcPts val="0"/>
              </a:spcAft>
              <a:buClr>
                <a:srgbClr val="FF00FF"/>
              </a:buClr>
              <a:buSzPts val="2400"/>
              <a:buFont typeface="Arial"/>
              <a:buNone/>
            </a:pPr>
            <a:r>
              <a:t/>
            </a:r>
            <a:endParaRPr b="0" i="0" sz="2400" u="none" cap="none" strike="noStrike">
              <a:solidFill>
                <a:srgbClr val="FFFFFF"/>
              </a:solidFill>
              <a:latin typeface="Times New Roman"/>
              <a:ea typeface="Times New Roman"/>
              <a:cs typeface="Times New Roman"/>
              <a:sym typeface="Times New Roman"/>
            </a:endParaRPr>
          </a:p>
          <a:p>
            <a:pPr indent="-284163" lvl="0" marL="284163" marR="0" rtl="0" algn="l">
              <a:lnSpc>
                <a:spcPct val="100000"/>
              </a:lnSpc>
              <a:spcBef>
                <a:spcPts val="600"/>
              </a:spcBef>
              <a:spcAft>
                <a:spcPts val="0"/>
              </a:spcAft>
              <a:buClr>
                <a:srgbClr val="FF00FF"/>
              </a:buClr>
              <a:buSzPts val="2400"/>
              <a:buFont typeface="Arial"/>
              <a:buNone/>
            </a:pPr>
            <a:r>
              <a:t/>
            </a:r>
            <a:endParaRPr b="0" i="0" sz="2400" u="none" cap="none" strike="noStrike">
              <a:solidFill>
                <a:srgbClr val="FFFFFF"/>
              </a:solidFill>
              <a:latin typeface="Times New Roman"/>
              <a:ea typeface="Times New Roman"/>
              <a:cs typeface="Times New Roman"/>
              <a:sym typeface="Times New Roman"/>
            </a:endParaRPr>
          </a:p>
          <a:p>
            <a:pPr indent="-284163" lvl="0" marL="284163" marR="0" rtl="0" algn="l">
              <a:lnSpc>
                <a:spcPct val="100000"/>
              </a:lnSpc>
              <a:spcBef>
                <a:spcPts val="600"/>
              </a:spcBef>
              <a:spcAft>
                <a:spcPts val="0"/>
              </a:spcAft>
              <a:buClr>
                <a:srgbClr val="FF00FF"/>
              </a:buClr>
              <a:buSzPts val="2400"/>
              <a:buFont typeface="Arial"/>
              <a:buNone/>
            </a:pPr>
            <a:r>
              <a:t/>
            </a:r>
            <a:endParaRPr b="0" i="0" sz="2400" u="none" cap="none" strike="noStrike">
              <a:solidFill>
                <a:srgbClr val="FFFFFF"/>
              </a:solidFill>
              <a:latin typeface="Times New Roman"/>
              <a:ea typeface="Times New Roman"/>
              <a:cs typeface="Times New Roman"/>
              <a:sym typeface="Times New Roman"/>
            </a:endParaRPr>
          </a:p>
          <a:p>
            <a:pPr indent="-284163" lvl="0" marL="284163" marR="0" rtl="0" algn="l">
              <a:lnSpc>
                <a:spcPct val="100000"/>
              </a:lnSpc>
              <a:spcBef>
                <a:spcPts val="600"/>
              </a:spcBef>
              <a:spcAft>
                <a:spcPts val="0"/>
              </a:spcAft>
              <a:buClr>
                <a:srgbClr val="FF00FF"/>
              </a:buClr>
              <a:buSzPts val="2400"/>
              <a:buFont typeface="Arial"/>
              <a:buNone/>
            </a:pPr>
            <a:r>
              <a:t/>
            </a:r>
            <a:endParaRPr b="0" i="0" sz="2400" u="none" cap="none" strike="noStrike">
              <a:solidFill>
                <a:srgbClr val="FFFFFF"/>
              </a:solidFill>
              <a:latin typeface="Times New Roman"/>
              <a:ea typeface="Times New Roman"/>
              <a:cs typeface="Times New Roman"/>
              <a:sym typeface="Times New Roman"/>
            </a:endParaRPr>
          </a:p>
          <a:p>
            <a:pPr indent="-284163" lvl="0" marL="284163" marR="0" rtl="0" algn="l">
              <a:lnSpc>
                <a:spcPct val="100000"/>
              </a:lnSpc>
              <a:spcBef>
                <a:spcPts val="600"/>
              </a:spcBef>
              <a:spcAft>
                <a:spcPts val="0"/>
              </a:spcAft>
              <a:buClr>
                <a:srgbClr val="FF00FF"/>
              </a:buClr>
              <a:buSzPts val="2400"/>
              <a:buFont typeface="Arial"/>
              <a:buNone/>
            </a:pPr>
            <a:r>
              <a:rPr b="0" i="0" lang="fr-FR" sz="2400" u="none" cap="none" strike="noStrike">
                <a:solidFill>
                  <a:srgbClr val="FFFFFF"/>
                </a:solidFill>
                <a:latin typeface="Times New Roman"/>
                <a:ea typeface="Times New Roman"/>
                <a:cs typeface="Times New Roman"/>
                <a:sym typeface="Times New Roman"/>
              </a:rPr>
              <a:t>Résultat : comportement émergent d’un vol d’oiseaux, d’un banc de poissons, … étrangement réaliste :</a:t>
            </a:r>
            <a:endParaRPr/>
          </a:p>
          <a:p>
            <a:pPr indent="-284163" lvl="0" marL="284163" marR="0" rtl="0" algn="ctr">
              <a:lnSpc>
                <a:spcPct val="100000"/>
              </a:lnSpc>
              <a:spcBef>
                <a:spcPts val="350"/>
              </a:spcBef>
              <a:spcAft>
                <a:spcPts val="0"/>
              </a:spcAft>
              <a:buClr>
                <a:srgbClr val="FF00FF"/>
              </a:buClr>
              <a:buSzPts val="1400"/>
              <a:buFont typeface="Arial"/>
              <a:buNone/>
            </a:pPr>
            <a:r>
              <a:t/>
            </a:r>
            <a:endParaRPr b="0" i="0" sz="1400" u="none" cap="none" strike="noStrike">
              <a:solidFill>
                <a:srgbClr val="FFFFFF"/>
              </a:solidFill>
              <a:latin typeface="Times New Roman"/>
              <a:ea typeface="Times New Roman"/>
              <a:cs typeface="Times New Roman"/>
              <a:sym typeface="Times New Roman"/>
            </a:endParaRPr>
          </a:p>
          <a:p>
            <a:pPr indent="-284163" lvl="0" marL="284163" marR="0" rtl="0" algn="ctr">
              <a:lnSpc>
                <a:spcPct val="100000"/>
              </a:lnSpc>
              <a:spcBef>
                <a:spcPts val="350"/>
              </a:spcBef>
              <a:spcAft>
                <a:spcPts val="0"/>
              </a:spcAft>
              <a:buClr>
                <a:srgbClr val="FF00FF"/>
              </a:buClr>
              <a:buSzPts val="1400"/>
              <a:buFont typeface="Arial"/>
              <a:buNone/>
            </a:pPr>
            <a:r>
              <a:rPr b="0" i="0" lang="fr-FR" sz="1400" u="none" cap="none" strike="noStrike">
                <a:solidFill>
                  <a:srgbClr val="FFFFFF"/>
                </a:solidFill>
                <a:latin typeface="Times New Roman"/>
                <a:ea typeface="Times New Roman"/>
                <a:cs typeface="Times New Roman"/>
                <a:sym typeface="Times New Roman"/>
              </a:rPr>
              <a:t>		</a:t>
            </a:r>
            <a:endParaRPr/>
          </a:p>
          <a:p>
            <a:pPr indent="-284163" lvl="0" marL="284163" marR="0" rtl="0" algn="ctr">
              <a:lnSpc>
                <a:spcPct val="100000"/>
              </a:lnSpc>
              <a:spcBef>
                <a:spcPts val="350"/>
              </a:spcBef>
              <a:spcAft>
                <a:spcPts val="0"/>
              </a:spcAft>
              <a:buClr>
                <a:srgbClr val="FF00FF"/>
              </a:buClr>
              <a:buSzPts val="1400"/>
              <a:buFont typeface="Arial"/>
              <a:buNone/>
            </a:pPr>
            <a:r>
              <a:t/>
            </a:r>
            <a:endParaRPr b="0" i="0" sz="1400" u="none" cap="none" strike="noStrike">
              <a:solidFill>
                <a:srgbClr val="FFFFFF"/>
              </a:solidFill>
              <a:latin typeface="Times New Roman"/>
              <a:ea typeface="Times New Roman"/>
              <a:cs typeface="Times New Roman"/>
              <a:sym typeface="Times New Roman"/>
            </a:endParaRPr>
          </a:p>
          <a:p>
            <a:pPr indent="-284163" lvl="0" marL="284163" marR="0" rtl="0" algn="ctr">
              <a:lnSpc>
                <a:spcPct val="100000"/>
              </a:lnSpc>
              <a:spcBef>
                <a:spcPts val="350"/>
              </a:spcBef>
              <a:spcAft>
                <a:spcPts val="0"/>
              </a:spcAft>
              <a:buClr>
                <a:srgbClr val="FF00FF"/>
              </a:buClr>
              <a:buSzPts val="1400"/>
              <a:buFont typeface="Arial"/>
              <a:buNone/>
            </a:pPr>
            <a:r>
              <a:t/>
            </a:r>
            <a:endParaRPr b="0" i="0" sz="1400" u="none" cap="none" strike="noStrike">
              <a:solidFill>
                <a:srgbClr val="FFFFFF"/>
              </a:solidFill>
              <a:latin typeface="Times New Roman"/>
              <a:ea typeface="Times New Roman"/>
              <a:cs typeface="Times New Roman"/>
              <a:sym typeface="Times New Roman"/>
            </a:endParaRPr>
          </a:p>
          <a:p>
            <a:pPr indent="-284163" lvl="0" marL="284163" marR="0" rtl="0" algn="ctr">
              <a:lnSpc>
                <a:spcPct val="100000"/>
              </a:lnSpc>
              <a:spcBef>
                <a:spcPts val="350"/>
              </a:spcBef>
              <a:spcAft>
                <a:spcPts val="0"/>
              </a:spcAft>
              <a:buClr>
                <a:srgbClr val="FF00FF"/>
              </a:buClr>
              <a:buSzPts val="1400"/>
              <a:buFont typeface="Arial"/>
              <a:buNone/>
            </a:pPr>
            <a:r>
              <a:rPr b="0" i="0" lang="fr-FR" sz="1400" u="none" cap="none" strike="noStrike">
                <a:solidFill>
                  <a:srgbClr val="FFFFFF"/>
                </a:solidFill>
                <a:latin typeface="Times New Roman"/>
                <a:ea typeface="Times New Roman"/>
                <a:cs typeface="Times New Roman"/>
                <a:sym typeface="Times New Roman"/>
              </a:rPr>
              <a:t>http://www.red3d.com/cwr/boids/</a:t>
            </a:r>
            <a:endParaRPr/>
          </a:p>
        </p:txBody>
      </p:sp>
      <p:pic>
        <p:nvPicPr>
          <p:cNvPr id="510" name="Shape 510"/>
          <p:cNvPicPr preferRelativeResize="0"/>
          <p:nvPr/>
        </p:nvPicPr>
        <p:blipFill rotWithShape="1">
          <a:blip r:embed="rId3">
            <a:alphaModFix/>
          </a:blip>
          <a:srcRect b="0" l="0" r="0" t="0"/>
          <a:stretch/>
        </p:blipFill>
        <p:spPr>
          <a:xfrm>
            <a:off x="1295400" y="2133600"/>
            <a:ext cx="1752600" cy="1171575"/>
          </a:xfrm>
          <a:prstGeom prst="rect">
            <a:avLst/>
          </a:prstGeom>
          <a:noFill/>
          <a:ln>
            <a:noFill/>
          </a:ln>
        </p:spPr>
      </p:pic>
      <p:pic>
        <p:nvPicPr>
          <p:cNvPr id="511" name="Shape 511"/>
          <p:cNvPicPr preferRelativeResize="0"/>
          <p:nvPr/>
        </p:nvPicPr>
        <p:blipFill rotWithShape="1">
          <a:blip r:embed="rId4">
            <a:alphaModFix/>
          </a:blip>
          <a:srcRect b="0" l="0" r="0" t="0"/>
          <a:stretch/>
        </p:blipFill>
        <p:spPr>
          <a:xfrm>
            <a:off x="3713163" y="2133600"/>
            <a:ext cx="1773237" cy="1184275"/>
          </a:xfrm>
          <a:prstGeom prst="rect">
            <a:avLst/>
          </a:prstGeom>
          <a:noFill/>
          <a:ln>
            <a:noFill/>
          </a:ln>
        </p:spPr>
      </p:pic>
      <p:pic>
        <p:nvPicPr>
          <p:cNvPr id="512" name="Shape 512"/>
          <p:cNvPicPr preferRelativeResize="0"/>
          <p:nvPr/>
        </p:nvPicPr>
        <p:blipFill rotWithShape="1">
          <a:blip r:embed="rId5">
            <a:alphaModFix/>
          </a:blip>
          <a:srcRect b="0" l="0" r="0" t="0"/>
          <a:stretch/>
        </p:blipFill>
        <p:spPr>
          <a:xfrm>
            <a:off x="6172200" y="2133600"/>
            <a:ext cx="1752600" cy="1169988"/>
          </a:xfrm>
          <a:prstGeom prst="rect">
            <a:avLst/>
          </a:prstGeom>
          <a:noFill/>
          <a:ln>
            <a:noFill/>
          </a:ln>
        </p:spPr>
      </p:pic>
      <p:sp>
        <p:nvSpPr>
          <p:cNvPr id="513" name="Shape 513"/>
          <p:cNvSpPr txBox="1"/>
          <p:nvPr/>
        </p:nvSpPr>
        <p:spPr>
          <a:xfrm>
            <a:off x="3463925" y="3325813"/>
            <a:ext cx="2411413" cy="885825"/>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lang="fr-FR" sz="2000">
                <a:solidFill>
                  <a:srgbClr val="CCFF66"/>
                </a:solidFill>
                <a:latin typeface="Times New Roman"/>
                <a:ea typeface="Times New Roman"/>
                <a:cs typeface="Times New Roman"/>
                <a:sym typeface="Times New Roman"/>
              </a:rPr>
              <a:t>Alignement</a:t>
            </a:r>
            <a:endParaRPr/>
          </a:p>
          <a:p>
            <a:pPr indent="0" lvl="0" marL="0" marR="0" rtl="0" algn="ctr">
              <a:spcBef>
                <a:spcPts val="0"/>
              </a:spcBef>
              <a:spcAft>
                <a:spcPts val="0"/>
              </a:spcAft>
              <a:buNone/>
            </a:pPr>
            <a:r>
              <a:rPr lang="fr-FR" sz="1600">
                <a:solidFill>
                  <a:srgbClr val="CCFF66"/>
                </a:solidFill>
                <a:latin typeface="Times New Roman"/>
                <a:ea typeface="Times New Roman"/>
                <a:cs typeface="Times New Roman"/>
                <a:sym typeface="Times New Roman"/>
              </a:rPr>
              <a:t>Même direction / vitesse</a:t>
            </a:r>
            <a:endParaRPr/>
          </a:p>
          <a:p>
            <a:pPr indent="0" lvl="0" marL="0" marR="0" rtl="0" algn="ctr">
              <a:spcBef>
                <a:spcPts val="0"/>
              </a:spcBef>
              <a:spcAft>
                <a:spcPts val="0"/>
              </a:spcAft>
              <a:buNone/>
            </a:pPr>
            <a:r>
              <a:rPr lang="fr-FR" sz="1600">
                <a:solidFill>
                  <a:srgbClr val="CCFF66"/>
                </a:solidFill>
                <a:latin typeface="Times New Roman"/>
                <a:ea typeface="Times New Roman"/>
                <a:cs typeface="Times New Roman"/>
                <a:sym typeface="Times New Roman"/>
              </a:rPr>
              <a:t>que la moyenne des voisins</a:t>
            </a:r>
            <a:endParaRPr/>
          </a:p>
        </p:txBody>
      </p:sp>
      <p:sp>
        <p:nvSpPr>
          <p:cNvPr id="514" name="Shape 514"/>
          <p:cNvSpPr txBox="1"/>
          <p:nvPr/>
        </p:nvSpPr>
        <p:spPr>
          <a:xfrm>
            <a:off x="6137275" y="3325813"/>
            <a:ext cx="1974850" cy="885825"/>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lang="fr-FR" sz="2000">
                <a:solidFill>
                  <a:srgbClr val="CCFF66"/>
                </a:solidFill>
                <a:latin typeface="Times New Roman"/>
                <a:ea typeface="Times New Roman"/>
                <a:cs typeface="Times New Roman"/>
                <a:sym typeface="Times New Roman"/>
              </a:rPr>
              <a:t>Cohésion</a:t>
            </a:r>
            <a:endParaRPr/>
          </a:p>
          <a:p>
            <a:pPr indent="0" lvl="0" marL="0" marR="0" rtl="0" algn="ctr">
              <a:spcBef>
                <a:spcPts val="0"/>
              </a:spcBef>
              <a:spcAft>
                <a:spcPts val="0"/>
              </a:spcAft>
              <a:buNone/>
            </a:pPr>
            <a:r>
              <a:rPr lang="fr-FR" sz="1600">
                <a:solidFill>
                  <a:srgbClr val="CCFF66"/>
                </a:solidFill>
                <a:latin typeface="Times New Roman"/>
                <a:ea typeface="Times New Roman"/>
                <a:cs typeface="Times New Roman"/>
                <a:sym typeface="Times New Roman"/>
              </a:rPr>
              <a:t>Essayer d’aller vers le</a:t>
            </a:r>
            <a:endParaRPr/>
          </a:p>
          <a:p>
            <a:pPr indent="0" lvl="0" marL="0" marR="0" rtl="0" algn="ctr">
              <a:spcBef>
                <a:spcPts val="0"/>
              </a:spcBef>
              <a:spcAft>
                <a:spcPts val="0"/>
              </a:spcAft>
              <a:buNone/>
            </a:pPr>
            <a:r>
              <a:rPr lang="fr-FR" sz="1600">
                <a:solidFill>
                  <a:srgbClr val="CCFF66"/>
                </a:solidFill>
                <a:latin typeface="Times New Roman"/>
                <a:ea typeface="Times New Roman"/>
                <a:cs typeface="Times New Roman"/>
                <a:sym typeface="Times New Roman"/>
              </a:rPr>
              <a:t>CG des voisins</a:t>
            </a:r>
            <a:endParaRPr/>
          </a:p>
        </p:txBody>
      </p:sp>
      <p:sp>
        <p:nvSpPr>
          <p:cNvPr id="515" name="Shape 515"/>
          <p:cNvSpPr txBox="1"/>
          <p:nvPr/>
        </p:nvSpPr>
        <p:spPr>
          <a:xfrm>
            <a:off x="1384300" y="3325813"/>
            <a:ext cx="1579563" cy="642937"/>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lang="fr-FR" sz="2000">
                <a:solidFill>
                  <a:srgbClr val="CCFF66"/>
                </a:solidFill>
                <a:latin typeface="Times New Roman"/>
                <a:ea typeface="Times New Roman"/>
                <a:cs typeface="Times New Roman"/>
                <a:sym typeface="Times New Roman"/>
              </a:rPr>
              <a:t>Evitement</a:t>
            </a:r>
            <a:endParaRPr/>
          </a:p>
          <a:p>
            <a:pPr indent="0" lvl="0" marL="0" marR="0" rtl="0" algn="ctr">
              <a:spcBef>
                <a:spcPts val="0"/>
              </a:spcBef>
              <a:spcAft>
                <a:spcPts val="0"/>
              </a:spcAft>
              <a:buNone/>
            </a:pPr>
            <a:r>
              <a:rPr lang="fr-FR" sz="1600">
                <a:solidFill>
                  <a:srgbClr val="CCFF66"/>
                </a:solidFill>
                <a:latin typeface="Times New Roman"/>
                <a:ea typeface="Times New Roman"/>
                <a:cs typeface="Times New Roman"/>
                <a:sym typeface="Times New Roman"/>
              </a:rPr>
              <a:t>Éviter les voisins</a:t>
            </a:r>
            <a:endParaRPr/>
          </a:p>
        </p:txBody>
      </p:sp>
      <p:sp>
        <p:nvSpPr>
          <p:cNvPr id="516" name="Shape 516"/>
          <p:cNvSpPr txBox="1"/>
          <p:nvPr/>
        </p:nvSpPr>
        <p:spPr>
          <a:xfrm>
            <a:off x="2357438" y="5307013"/>
            <a:ext cx="2252662" cy="398462"/>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lang="fr-FR" sz="2000">
                <a:solidFill>
                  <a:srgbClr val="CCFF66"/>
                </a:solidFill>
                <a:latin typeface="Times New Roman"/>
                <a:ea typeface="Times New Roman"/>
                <a:cs typeface="Times New Roman"/>
                <a:sym typeface="Times New Roman"/>
              </a:rPr>
              <a:t>(film original de 89)‏</a:t>
            </a:r>
            <a:endParaRPr/>
          </a:p>
        </p:txBody>
      </p:sp>
      <p:sp>
        <p:nvSpPr>
          <p:cNvPr id="517" name="Shape 517"/>
          <p:cNvSpPr txBox="1"/>
          <p:nvPr/>
        </p:nvSpPr>
        <p:spPr>
          <a:xfrm>
            <a:off x="5559425" y="5307013"/>
            <a:ext cx="2511425" cy="398462"/>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lang="fr-FR" sz="2000">
                <a:solidFill>
                  <a:srgbClr val="CCFF66"/>
                </a:solidFill>
                <a:latin typeface="Times New Roman"/>
                <a:ea typeface="Times New Roman"/>
                <a:cs typeface="Times New Roman"/>
                <a:sym typeface="Times New Roman"/>
              </a:rPr>
              <a:t>(Système interactif 00)‏</a:t>
            </a:r>
            <a:endParaRPr/>
          </a:p>
        </p:txBody>
      </p:sp>
      <p:sp>
        <p:nvSpPr>
          <p:cNvPr id="518" name="Shape 518"/>
          <p:cNvSpPr txBox="1"/>
          <p:nvPr/>
        </p:nvSpPr>
        <p:spPr>
          <a:xfrm>
            <a:off x="1306513" y="5303838"/>
            <a:ext cx="854075" cy="455612"/>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fr-FR" sz="2400" u="sng">
                <a:solidFill>
                  <a:schemeClr val="hlink"/>
                </a:solidFill>
                <a:latin typeface="Times New Roman"/>
                <a:ea typeface="Times New Roman"/>
                <a:cs typeface="Times New Roman"/>
                <a:sym typeface="Times New Roman"/>
                <a:hlinkClick r:id="rId6"/>
              </a:rPr>
              <a:t>/home/collet/Presentations/3cr.mov</a:t>
            </a:r>
            <a:endParaRPr/>
          </a:p>
        </p:txBody>
      </p:sp>
      <p:sp>
        <p:nvSpPr>
          <p:cNvPr id="519" name="Shape 519"/>
          <p:cNvSpPr txBox="1"/>
          <p:nvPr/>
        </p:nvSpPr>
        <p:spPr>
          <a:xfrm>
            <a:off x="4722813" y="5268913"/>
            <a:ext cx="893762" cy="455612"/>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fr-FR" sz="2400" u="sng">
                <a:solidFill>
                  <a:schemeClr val="hlink"/>
                </a:solidFill>
                <a:latin typeface="Times New Roman"/>
                <a:ea typeface="Times New Roman"/>
                <a:cs typeface="Times New Roman"/>
                <a:sym typeface="Times New Roman"/>
                <a:hlinkClick r:id="rId7"/>
              </a:rPr>
              <a:t>/home/collet/Presentations/PigeonPark.mov</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Shape 526"/>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527" name="Shape 527"/>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528" name="Shape 528"/>
          <p:cNvSpPr txBox="1"/>
          <p:nvPr>
            <p:ph type="title"/>
          </p:nvPr>
        </p:nvSpPr>
        <p:spPr>
          <a:xfrm>
            <a:off x="381000" y="273050"/>
            <a:ext cx="7772400" cy="64135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Optimisation par Essaim Particulaire</a:t>
            </a:r>
            <a:endParaRPr/>
          </a:p>
        </p:txBody>
      </p:sp>
      <p:sp>
        <p:nvSpPr>
          <p:cNvPr id="529" name="Shape 529"/>
          <p:cNvSpPr txBox="1"/>
          <p:nvPr>
            <p:ph idx="1" type="body"/>
          </p:nvPr>
        </p:nvSpPr>
        <p:spPr>
          <a:xfrm>
            <a:off x="838200" y="1219200"/>
            <a:ext cx="7727950" cy="4876800"/>
          </a:xfrm>
          <a:prstGeom prst="rect">
            <a:avLst/>
          </a:prstGeom>
          <a:noFill/>
          <a:ln>
            <a:noFill/>
          </a:ln>
        </p:spPr>
        <p:txBody>
          <a:bodyPr anchorCtr="0" anchor="t" bIns="46075" lIns="92150" spcFirstLastPara="1" rIns="92150" wrap="square" tIns="46075">
            <a:noAutofit/>
          </a:bodyPr>
          <a:lstStyle/>
          <a:p>
            <a:pPr indent="-457200" lvl="0" marL="457200" marR="0" rtl="0" algn="l">
              <a:lnSpc>
                <a:spcPct val="100000"/>
              </a:lnSpc>
              <a:spcBef>
                <a:spcPts val="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Des particules collaborent pour trouver la meilleure solution à un problème.</a:t>
            </a:r>
            <a:endParaRPr/>
          </a:p>
          <a:p>
            <a:pPr indent="-457200" lvl="0" marL="457200" marR="0" rtl="0" algn="l">
              <a:lnSpc>
                <a:spcPct val="100000"/>
              </a:lnSpc>
              <a:spcBef>
                <a:spcPts val="60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Chaque particule (une solution potentielle au problème, sous la forme d’un vecteur de réels) connaît la position de la meilleure particule trouvée (</a:t>
            </a:r>
            <a:r>
              <a:rPr b="0" i="1" lang="fr-FR" sz="2400" u="none" cap="none" strike="noStrike">
                <a:solidFill>
                  <a:srgbClr val="FFFFFF"/>
                </a:solidFill>
                <a:latin typeface="Times New Roman"/>
                <a:ea typeface="Times New Roman"/>
                <a:cs typeface="Times New Roman"/>
                <a:sym typeface="Times New Roman"/>
              </a:rPr>
              <a:t>gbest</a:t>
            </a:r>
            <a:r>
              <a:rPr b="0" i="0" lang="fr-FR" sz="2400" u="none" cap="none" strike="noStrike">
                <a:solidFill>
                  <a:srgbClr val="FFFFFF"/>
                </a:solidFill>
                <a:latin typeface="Times New Roman"/>
                <a:ea typeface="Times New Roman"/>
                <a:cs typeface="Times New Roman"/>
                <a:sym typeface="Times New Roman"/>
              </a:rPr>
              <a:t>) et la meilleure position qu’elle a « personnellement » trouvée (</a:t>
            </a:r>
            <a:r>
              <a:rPr b="0" i="1" lang="fr-FR" sz="2400" u="none" cap="none" strike="noStrike">
                <a:solidFill>
                  <a:srgbClr val="FFFFFF"/>
                </a:solidFill>
                <a:latin typeface="Times New Roman"/>
                <a:ea typeface="Times New Roman"/>
                <a:cs typeface="Times New Roman"/>
                <a:sym typeface="Times New Roman"/>
              </a:rPr>
              <a:t>pbest</a:t>
            </a:r>
            <a:r>
              <a:rPr b="0" i="0" lang="fr-FR" sz="2400" u="none" cap="none" strike="noStrike">
                <a:solidFill>
                  <a:srgbClr val="FFFFFF"/>
                </a:solidFill>
                <a:latin typeface="Times New Roman"/>
                <a:ea typeface="Times New Roman"/>
                <a:cs typeface="Times New Roman"/>
                <a:sym typeface="Times New Roman"/>
              </a:rPr>
              <a:t>).</a:t>
            </a:r>
            <a:endParaRPr/>
          </a:p>
          <a:p>
            <a:pPr indent="-457200" lvl="0" marL="457200" marR="0" rtl="0" algn="l">
              <a:lnSpc>
                <a:spcPct val="100000"/>
              </a:lnSpc>
              <a:spcBef>
                <a:spcPts val="60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Cependant, il ne sert à rien d’aller directement à « </a:t>
            </a:r>
            <a:r>
              <a:rPr b="0" i="1" lang="fr-FR" sz="2400" u="none" cap="none" strike="noStrike">
                <a:solidFill>
                  <a:srgbClr val="FFFFFF"/>
                </a:solidFill>
                <a:latin typeface="Times New Roman"/>
                <a:ea typeface="Times New Roman"/>
                <a:cs typeface="Times New Roman"/>
                <a:sym typeface="Times New Roman"/>
              </a:rPr>
              <a:t>pbest</a:t>
            </a:r>
            <a:r>
              <a:rPr b="0" i="0" lang="fr-FR" sz="2400" u="none" cap="none" strike="noStrike">
                <a:solidFill>
                  <a:srgbClr val="FFFFFF"/>
                </a:solidFill>
                <a:latin typeface="Times New Roman"/>
                <a:ea typeface="Times New Roman"/>
                <a:cs typeface="Times New Roman"/>
                <a:sym typeface="Times New Roman"/>
              </a:rPr>
              <a:t> » ou « </a:t>
            </a:r>
            <a:r>
              <a:rPr b="0" i="1" lang="fr-FR" sz="2400" u="none" cap="none" strike="noStrike">
                <a:solidFill>
                  <a:srgbClr val="FFFFFF"/>
                </a:solidFill>
                <a:latin typeface="Times New Roman"/>
                <a:ea typeface="Times New Roman"/>
                <a:cs typeface="Times New Roman"/>
                <a:sym typeface="Times New Roman"/>
              </a:rPr>
              <a:t>gbest</a:t>
            </a:r>
            <a:r>
              <a:rPr b="0" i="0" lang="fr-FR" sz="2400" u="none" cap="none" strike="noStrike">
                <a:solidFill>
                  <a:srgbClr val="FFFFFF"/>
                </a:solidFill>
                <a:latin typeface="Times New Roman"/>
                <a:ea typeface="Times New Roman"/>
                <a:cs typeface="Times New Roman"/>
                <a:sym typeface="Times New Roman"/>
              </a:rPr>
              <a:t> » car ces solutions ont déjà été évaluées.</a:t>
            </a:r>
            <a:endParaRPr/>
          </a:p>
          <a:p>
            <a:pPr indent="-457200" lvl="0" marL="457200" marR="0" rtl="0" algn="l">
              <a:lnSpc>
                <a:spcPct val="100000"/>
              </a:lnSpc>
              <a:spcBef>
                <a:spcPts val="60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L’idée est donc d’emmener les particules vers « </a:t>
            </a:r>
            <a:r>
              <a:rPr b="0" i="1" lang="fr-FR" sz="2400" u="none" cap="none" strike="noStrike">
                <a:solidFill>
                  <a:srgbClr val="FFFFFF"/>
                </a:solidFill>
                <a:latin typeface="Times New Roman"/>
                <a:ea typeface="Times New Roman"/>
                <a:cs typeface="Times New Roman"/>
                <a:sym typeface="Times New Roman"/>
              </a:rPr>
              <a:t>pbest</a:t>
            </a:r>
            <a:r>
              <a:rPr b="0" i="0" lang="fr-FR" sz="2400" u="none" cap="none" strike="noStrike">
                <a:solidFill>
                  <a:srgbClr val="FFFFFF"/>
                </a:solidFill>
                <a:latin typeface="Times New Roman"/>
                <a:ea typeface="Times New Roman"/>
                <a:cs typeface="Times New Roman"/>
                <a:sym typeface="Times New Roman"/>
              </a:rPr>
              <a:t> » et « </a:t>
            </a:r>
            <a:r>
              <a:rPr b="0" i="1" lang="fr-FR" sz="2400" u="none" cap="none" strike="noStrike">
                <a:solidFill>
                  <a:srgbClr val="FFFFFF"/>
                </a:solidFill>
                <a:latin typeface="Times New Roman"/>
                <a:ea typeface="Times New Roman"/>
                <a:cs typeface="Times New Roman"/>
                <a:sym typeface="Times New Roman"/>
              </a:rPr>
              <a:t>gbest</a:t>
            </a:r>
            <a:r>
              <a:rPr b="0" i="0" lang="fr-FR" sz="2400" u="none" cap="none" strike="noStrike">
                <a:solidFill>
                  <a:srgbClr val="FFFFFF"/>
                </a:solidFill>
                <a:latin typeface="Times New Roman"/>
                <a:ea typeface="Times New Roman"/>
                <a:cs typeface="Times New Roman"/>
                <a:sym typeface="Times New Roman"/>
              </a:rPr>
              <a:t> », mais avec de l’« inertie » en modifiant leur vecteur vitesse plutôt que leur position.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Shape 536"/>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537" name="Shape 537"/>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538" name="Shape 538"/>
          <p:cNvSpPr txBox="1"/>
          <p:nvPr>
            <p:ph type="title"/>
          </p:nvPr>
        </p:nvSpPr>
        <p:spPr>
          <a:xfrm>
            <a:off x="381000" y="273050"/>
            <a:ext cx="7772400" cy="64135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Algorithme PSO</a:t>
            </a:r>
            <a:endParaRPr/>
          </a:p>
        </p:txBody>
      </p:sp>
      <p:sp>
        <p:nvSpPr>
          <p:cNvPr id="539" name="Shape 539"/>
          <p:cNvSpPr txBox="1"/>
          <p:nvPr>
            <p:ph idx="1" type="body"/>
          </p:nvPr>
        </p:nvSpPr>
        <p:spPr>
          <a:xfrm>
            <a:off x="838200" y="1143000"/>
            <a:ext cx="7727950" cy="5159375"/>
          </a:xfrm>
          <a:prstGeom prst="rect">
            <a:avLst/>
          </a:prstGeom>
          <a:noFill/>
          <a:ln>
            <a:noFill/>
          </a:ln>
        </p:spPr>
        <p:txBody>
          <a:bodyPr anchorCtr="0" anchor="t" bIns="46075" lIns="92150" spcFirstLastPara="1" rIns="92150" wrap="square" tIns="46075">
            <a:noAutofit/>
          </a:bodyPr>
          <a:lstStyle/>
          <a:p>
            <a:pPr indent="-457200" lvl="0" marL="457200" marR="0" rtl="0" algn="l">
              <a:lnSpc>
                <a:spcPct val="100000"/>
              </a:lnSpc>
              <a:spcBef>
                <a:spcPts val="0"/>
              </a:spcBef>
              <a:spcAft>
                <a:spcPts val="0"/>
              </a:spcAft>
              <a:buClr>
                <a:srgbClr val="FF00FF"/>
              </a:buClr>
              <a:buSzPts val="1800"/>
              <a:buFont typeface="Arial"/>
              <a:buChar char="●"/>
            </a:pPr>
            <a:r>
              <a:rPr b="0" i="0" lang="fr-FR" sz="1800" u="none" cap="none" strike="noStrike">
                <a:solidFill>
                  <a:srgbClr val="FFFFFF"/>
                </a:solidFill>
                <a:latin typeface="Times New Roman"/>
                <a:ea typeface="Times New Roman"/>
                <a:cs typeface="Times New Roman"/>
                <a:sym typeface="Times New Roman"/>
              </a:rPr>
              <a:t>Chaque particule p connaît :</a:t>
            </a:r>
            <a:endParaRPr/>
          </a:p>
          <a:p>
            <a:pPr indent="-457200" lvl="1" marL="914400" marR="0" rtl="0" algn="l">
              <a:lnSpc>
                <a:spcPct val="100000"/>
              </a:lnSpc>
              <a:spcBef>
                <a:spcPts val="500"/>
              </a:spcBef>
              <a:spcAft>
                <a:spcPts val="0"/>
              </a:spcAft>
              <a:buClr>
                <a:srgbClr val="FF00FF"/>
              </a:buClr>
              <a:buSzPts val="1260"/>
              <a:buFont typeface="Noto Sans Symbols"/>
              <a:buChar char="➢"/>
            </a:pPr>
            <a:r>
              <a:rPr b="0" i="0" lang="fr-FR" sz="1800" u="none" cap="none" strike="noStrike">
                <a:solidFill>
                  <a:srgbClr val="FFFFFF"/>
                </a:solidFill>
                <a:latin typeface="Times New Roman"/>
                <a:ea typeface="Times New Roman"/>
                <a:cs typeface="Times New Roman"/>
                <a:sym typeface="Times New Roman"/>
              </a:rPr>
              <a:t> sa position courante (p.pos[i]),</a:t>
            </a:r>
            <a:endParaRPr/>
          </a:p>
          <a:p>
            <a:pPr indent="-457200" lvl="1" marL="914400" marR="0" rtl="0" algn="l">
              <a:lnSpc>
                <a:spcPct val="100000"/>
              </a:lnSpc>
              <a:spcBef>
                <a:spcPts val="500"/>
              </a:spcBef>
              <a:spcAft>
                <a:spcPts val="0"/>
              </a:spcAft>
              <a:buClr>
                <a:srgbClr val="FF00FF"/>
              </a:buClr>
              <a:buSzPts val="1260"/>
              <a:buFont typeface="Noto Sans Symbols"/>
              <a:buChar char="➢"/>
            </a:pPr>
            <a:r>
              <a:rPr b="0" i="0" lang="fr-FR" sz="1800" u="none" cap="none" strike="noStrike">
                <a:solidFill>
                  <a:srgbClr val="FFFFFF"/>
                </a:solidFill>
                <a:latin typeface="Times New Roman"/>
                <a:ea typeface="Times New Roman"/>
                <a:cs typeface="Times New Roman"/>
                <a:sym typeface="Times New Roman"/>
              </a:rPr>
              <a:t> la meilleure solution qu’elle a personnellement trouvé (p.pBest[i] pour chaque dimension i),</a:t>
            </a:r>
            <a:endParaRPr/>
          </a:p>
          <a:p>
            <a:pPr indent="-457200" lvl="1" marL="914400" marR="0" rtl="0" algn="l">
              <a:lnSpc>
                <a:spcPct val="100000"/>
              </a:lnSpc>
              <a:spcBef>
                <a:spcPts val="500"/>
              </a:spcBef>
              <a:spcAft>
                <a:spcPts val="0"/>
              </a:spcAft>
              <a:buClr>
                <a:srgbClr val="FF00FF"/>
              </a:buClr>
              <a:buSzPts val="1260"/>
              <a:buFont typeface="Noto Sans Symbols"/>
              <a:buChar char="➢"/>
            </a:pPr>
            <a:r>
              <a:rPr b="0" i="0" lang="fr-FR" sz="1800" u="none" cap="none" strike="noStrike">
                <a:solidFill>
                  <a:srgbClr val="FFFFFF"/>
                </a:solidFill>
                <a:latin typeface="Times New Roman"/>
                <a:ea typeface="Times New Roman"/>
                <a:cs typeface="Times New Roman"/>
                <a:sym typeface="Times New Roman"/>
              </a:rPr>
              <a:t> une vélocité pour chaque dimension (p.Veloc[i]),</a:t>
            </a:r>
            <a:endParaRPr/>
          </a:p>
          <a:p>
            <a:pPr indent="-457200" lvl="1" marL="914400" marR="0" rtl="0" algn="l">
              <a:lnSpc>
                <a:spcPct val="100000"/>
              </a:lnSpc>
              <a:spcBef>
                <a:spcPts val="500"/>
              </a:spcBef>
              <a:spcAft>
                <a:spcPts val="0"/>
              </a:spcAft>
              <a:buClr>
                <a:srgbClr val="FF00FF"/>
              </a:buClr>
              <a:buSzPts val="1260"/>
              <a:buFont typeface="Noto Sans Symbols"/>
              <a:buChar char="➢"/>
            </a:pPr>
            <a:r>
              <a:rPr b="0" i="0" lang="fr-FR" sz="1800" u="none" cap="none" strike="noStrike">
                <a:solidFill>
                  <a:srgbClr val="FFFFFF"/>
                </a:solidFill>
                <a:latin typeface="Times New Roman"/>
                <a:ea typeface="Times New Roman"/>
                <a:cs typeface="Times New Roman"/>
                <a:sym typeface="Times New Roman"/>
              </a:rPr>
              <a:t> la meilleure solution trouvée par l’essaim (gBest.Pos[i]).</a:t>
            </a:r>
            <a:endParaRPr/>
          </a:p>
          <a:p>
            <a:pPr indent="-457200" lvl="0" marL="457200" marR="0" rtl="0" algn="l">
              <a:lnSpc>
                <a:spcPct val="100000"/>
              </a:lnSpc>
              <a:spcBef>
                <a:spcPts val="500"/>
              </a:spcBef>
              <a:spcAft>
                <a:spcPts val="0"/>
              </a:spcAft>
              <a:buClr>
                <a:srgbClr val="FF00FF"/>
              </a:buClr>
              <a:buSzPts val="1800"/>
              <a:buFont typeface="Arial"/>
              <a:buChar char="●"/>
            </a:pPr>
            <a:r>
              <a:rPr b="0" i="0" lang="fr-FR" sz="1800" u="none" cap="none" strike="noStrike">
                <a:solidFill>
                  <a:srgbClr val="FFFFFF"/>
                </a:solidFill>
                <a:latin typeface="Times New Roman"/>
                <a:ea typeface="Times New Roman"/>
                <a:cs typeface="Times New Roman"/>
                <a:sym typeface="Times New Roman"/>
              </a:rPr>
              <a:t>Ensuite, l’algorithme est le suivant :</a:t>
            </a:r>
            <a:endParaRPr/>
          </a:p>
          <a:p>
            <a:pPr indent="-457200" lvl="1" marL="914400" marR="0" rtl="0" algn="l">
              <a:lnSpc>
                <a:spcPct val="100000"/>
              </a:lnSpc>
              <a:spcBef>
                <a:spcPts val="500"/>
              </a:spcBef>
              <a:spcAft>
                <a:spcPts val="0"/>
              </a:spcAft>
              <a:buClr>
                <a:srgbClr val="FF00FF"/>
              </a:buClr>
              <a:buSzPts val="1260"/>
              <a:buFont typeface="Times New Roman"/>
              <a:buAutoNum type="arabicPeriod"/>
            </a:pPr>
            <a:r>
              <a:rPr b="0" i="0" lang="fr-FR" sz="1800" u="none" cap="none" strike="noStrike">
                <a:solidFill>
                  <a:srgbClr val="FFFFFF"/>
                </a:solidFill>
                <a:latin typeface="Times New Roman"/>
                <a:ea typeface="Times New Roman"/>
                <a:cs typeface="Times New Roman"/>
                <a:sym typeface="Times New Roman"/>
              </a:rPr>
              <a:t>Initialiser toutes les particules au hasard.</a:t>
            </a:r>
            <a:endParaRPr/>
          </a:p>
          <a:p>
            <a:pPr indent="-457200" lvl="1" marL="914400" marR="0" rtl="0" algn="l">
              <a:lnSpc>
                <a:spcPct val="100000"/>
              </a:lnSpc>
              <a:spcBef>
                <a:spcPts val="500"/>
              </a:spcBef>
              <a:spcAft>
                <a:spcPts val="0"/>
              </a:spcAft>
              <a:buClr>
                <a:srgbClr val="FF00FF"/>
              </a:buClr>
              <a:buSzPts val="1260"/>
              <a:buFont typeface="Times New Roman"/>
              <a:buAutoNum type="arabicPeriod"/>
            </a:pPr>
            <a:r>
              <a:rPr b="0" i="0" lang="fr-FR" sz="1800" u="none" cap="none" strike="noStrike">
                <a:solidFill>
                  <a:srgbClr val="FFFFFF"/>
                </a:solidFill>
                <a:latin typeface="Times New Roman"/>
                <a:ea typeface="Times New Roman"/>
                <a:cs typeface="Times New Roman"/>
                <a:sym typeface="Times New Roman"/>
              </a:rPr>
              <a:t>Clôner la meilleure particule, et la sauvegarder dans gBest, et pour toutes les particules, sauvegarder leur position dans pBestVal.</a:t>
            </a:r>
            <a:endParaRPr/>
          </a:p>
          <a:p>
            <a:pPr indent="-457200" lvl="1" marL="914400" marR="0" rtl="0" algn="l">
              <a:lnSpc>
                <a:spcPct val="100000"/>
              </a:lnSpc>
              <a:spcBef>
                <a:spcPts val="500"/>
              </a:spcBef>
              <a:spcAft>
                <a:spcPts val="0"/>
              </a:spcAft>
              <a:buClr>
                <a:srgbClr val="FF00FF"/>
              </a:buClr>
              <a:buSzPts val="1260"/>
              <a:buFont typeface="Times New Roman"/>
              <a:buAutoNum type="arabicPeriod"/>
            </a:pPr>
            <a:r>
              <a:rPr b="0" i="0" lang="fr-FR" sz="1800" u="none" cap="none" strike="noStrike">
                <a:solidFill>
                  <a:srgbClr val="FFFFFF"/>
                </a:solidFill>
                <a:latin typeface="Times New Roman"/>
                <a:ea typeface="Times New Roman"/>
                <a:cs typeface="Times New Roman"/>
                <a:sym typeface="Times New Roman"/>
              </a:rPr>
              <a:t>Calculer une nouvelle vélocité pour toutes les particules et toutes les dimensions suivant l’équation :</a:t>
            </a:r>
            <a:endParaRPr/>
          </a:p>
          <a:p>
            <a:pPr indent="-457200" lvl="1" marL="914400" marR="0" rtl="0" algn="l">
              <a:lnSpc>
                <a:spcPct val="100000"/>
              </a:lnSpc>
              <a:spcBef>
                <a:spcPts val="500"/>
              </a:spcBef>
              <a:spcAft>
                <a:spcPts val="0"/>
              </a:spcAft>
              <a:buClr>
                <a:srgbClr val="FF00FF"/>
              </a:buClr>
              <a:buSzPts val="1260"/>
              <a:buFont typeface="Noto Sans Symbols"/>
              <a:buNone/>
            </a:pPr>
            <a:r>
              <a:rPr b="0" i="0" lang="fr-FR" sz="1800" u="none" cap="none" strike="noStrike">
                <a:solidFill>
                  <a:srgbClr val="FFFFFF"/>
                </a:solidFill>
                <a:latin typeface="Times New Roman"/>
                <a:ea typeface="Times New Roman"/>
                <a:cs typeface="Times New Roman"/>
                <a:sym typeface="Times New Roman"/>
              </a:rPr>
              <a:t>	pVeloc[i] </a:t>
            </a:r>
            <a:r>
              <a:rPr b="0" i="0" lang="fr-FR" sz="1800" u="none" cap="none" strike="noStrike">
                <a:solidFill>
                  <a:srgbClr val="FFFFFF"/>
                </a:solidFill>
                <a:latin typeface="Noto Sans Symbols"/>
                <a:ea typeface="Noto Sans Symbols"/>
                <a:cs typeface="Noto Sans Symbols"/>
                <a:sym typeface="Noto Sans Symbols"/>
              </a:rPr>
              <a:t>←</a:t>
            </a:r>
            <a:r>
              <a:rPr b="0" i="0" lang="fr-FR" sz="1800" u="none" cap="none" strike="noStrike">
                <a:solidFill>
                  <a:srgbClr val="FFFFFF"/>
                </a:solidFill>
                <a:latin typeface="Times New Roman"/>
                <a:ea typeface="Times New Roman"/>
                <a:cs typeface="Times New Roman"/>
                <a:sym typeface="Times New Roman"/>
              </a:rPr>
              <a:t> pVeloc[i]+pInc*rand()*(p.pBest[i]-pPos[i])‏</a:t>
            </a:r>
            <a:endParaRPr/>
          </a:p>
          <a:p>
            <a:pPr indent="-457200" lvl="1" marL="914400" marR="0" rtl="0" algn="l">
              <a:lnSpc>
                <a:spcPct val="100000"/>
              </a:lnSpc>
              <a:spcBef>
                <a:spcPts val="500"/>
              </a:spcBef>
              <a:spcAft>
                <a:spcPts val="0"/>
              </a:spcAft>
              <a:buClr>
                <a:srgbClr val="FF00FF"/>
              </a:buClr>
              <a:buSzPts val="1260"/>
              <a:buFont typeface="Noto Sans Symbols"/>
              <a:buNone/>
            </a:pPr>
            <a:r>
              <a:rPr b="0" i="0" lang="fr-FR" sz="1800" u="none" cap="none" strike="noStrike">
                <a:solidFill>
                  <a:srgbClr val="FFFFFF"/>
                </a:solidFill>
                <a:latin typeface="Times New Roman"/>
                <a:ea typeface="Times New Roman"/>
                <a:cs typeface="Times New Roman"/>
                <a:sym typeface="Times New Roman"/>
              </a:rPr>
              <a:t>			     +gInc*rand()*(gBest.pos[i]-pPos[i])‏</a:t>
            </a:r>
            <a:endParaRPr/>
          </a:p>
          <a:p>
            <a:pPr indent="-457200" lvl="1" marL="914400" marR="0" rtl="0" algn="l">
              <a:lnSpc>
                <a:spcPct val="100000"/>
              </a:lnSpc>
              <a:spcBef>
                <a:spcPts val="400"/>
              </a:spcBef>
              <a:spcAft>
                <a:spcPts val="0"/>
              </a:spcAft>
              <a:buClr>
                <a:srgbClr val="FF00FF"/>
              </a:buClr>
              <a:buSzPts val="1260"/>
              <a:buFont typeface="Noto Sans Symbols"/>
              <a:buNone/>
            </a:pPr>
            <a:r>
              <a:rPr b="0" i="0" lang="fr-FR" sz="1800" u="none" cap="none" strike="noStrike">
                <a:solidFill>
                  <a:srgbClr val="FFFFFF"/>
                </a:solidFill>
                <a:latin typeface="Times New Roman"/>
                <a:ea typeface="Times New Roman"/>
                <a:cs typeface="Times New Roman"/>
                <a:sym typeface="Times New Roman"/>
              </a:rPr>
              <a:t>	               (Avec rand() renvoyant une valeur entre 0 et 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Shape 546"/>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547" name="Shape 547"/>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548" name="Shape 548"/>
          <p:cNvSpPr txBox="1"/>
          <p:nvPr>
            <p:ph type="title"/>
          </p:nvPr>
        </p:nvSpPr>
        <p:spPr>
          <a:xfrm>
            <a:off x="381000" y="273050"/>
            <a:ext cx="7772400" cy="64135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Algo PSO : suite</a:t>
            </a:r>
            <a:endParaRPr/>
          </a:p>
        </p:txBody>
      </p:sp>
      <p:sp>
        <p:nvSpPr>
          <p:cNvPr id="549" name="Shape 549"/>
          <p:cNvSpPr txBox="1"/>
          <p:nvPr>
            <p:ph idx="1" type="body"/>
          </p:nvPr>
        </p:nvSpPr>
        <p:spPr>
          <a:xfrm>
            <a:off x="838200" y="1219200"/>
            <a:ext cx="7727950" cy="4876800"/>
          </a:xfrm>
          <a:prstGeom prst="rect">
            <a:avLst/>
          </a:prstGeom>
          <a:noFill/>
          <a:ln>
            <a:noFill/>
          </a:ln>
        </p:spPr>
        <p:txBody>
          <a:bodyPr anchorCtr="0" anchor="t" bIns="46075" lIns="92150" spcFirstLastPara="1" rIns="92150" wrap="square" tIns="46075">
            <a:noAutofit/>
          </a:bodyPr>
          <a:lstStyle/>
          <a:p>
            <a:pPr indent="-457200" lvl="1" marL="914400" marR="0" rtl="0" algn="l">
              <a:lnSpc>
                <a:spcPct val="100000"/>
              </a:lnSpc>
              <a:spcBef>
                <a:spcPts val="0"/>
              </a:spcBef>
              <a:spcAft>
                <a:spcPts val="0"/>
              </a:spcAft>
              <a:buClr>
                <a:srgbClr val="FF00FF"/>
              </a:buClr>
              <a:buSzPts val="1260"/>
              <a:buFont typeface="Noto Sans Symbols"/>
              <a:buAutoNum type="arabicPeriod"/>
            </a:pPr>
            <a:r>
              <a:rPr b="0" i="0" lang="fr-FR" sz="1800" u="none" cap="none" strike="noStrike">
                <a:solidFill>
                  <a:srgbClr val="FFFFFF"/>
                </a:solidFill>
                <a:latin typeface="Times New Roman"/>
                <a:ea typeface="Times New Roman"/>
                <a:cs typeface="Times New Roman"/>
                <a:sym typeface="Times New Roman"/>
              </a:rPr>
              <a:t>Déplacer toutes les particules en utilisant les vélocités calculées (i.e. pour toutes les dimensions de toutes les particules : p.pos[i]=p.pos[i]+p.Veloc[i]).</a:t>
            </a:r>
            <a:endParaRPr/>
          </a:p>
          <a:p>
            <a:pPr indent="-457200" lvl="1" marL="914400" marR="0" rtl="0" algn="l">
              <a:lnSpc>
                <a:spcPct val="100000"/>
              </a:lnSpc>
              <a:spcBef>
                <a:spcPts val="500"/>
              </a:spcBef>
              <a:spcAft>
                <a:spcPts val="0"/>
              </a:spcAft>
              <a:buClr>
                <a:srgbClr val="FF00FF"/>
              </a:buClr>
              <a:buSzPts val="1260"/>
              <a:buFont typeface="Noto Sans Symbols"/>
              <a:buAutoNum type="arabicPeriod"/>
            </a:pPr>
            <a:r>
              <a:rPr b="0" i="0" lang="fr-FR" sz="1800" u="none" cap="none" strike="noStrike">
                <a:solidFill>
                  <a:srgbClr val="FFFFFF"/>
                </a:solidFill>
                <a:latin typeface="Times New Roman"/>
                <a:ea typeface="Times New Roman"/>
                <a:cs typeface="Times New Roman"/>
                <a:sym typeface="Times New Roman"/>
              </a:rPr>
              <a:t>Evaluer les particules, et retour en « 2 »  jusqu’à ce qu’un des critères d’arrêt soit satisfait.</a:t>
            </a:r>
            <a:endParaRPr/>
          </a:p>
          <a:p>
            <a:pPr indent="-457200" lvl="0" marL="457200" marR="0" rtl="0" algn="l">
              <a:lnSpc>
                <a:spcPct val="100000"/>
              </a:lnSpc>
              <a:spcBef>
                <a:spcPts val="500"/>
              </a:spcBef>
              <a:spcAft>
                <a:spcPts val="0"/>
              </a:spcAft>
              <a:buClr>
                <a:srgbClr val="FF00FF"/>
              </a:buClr>
              <a:buSzPts val="1800"/>
              <a:buFont typeface="Noto Sans Symbols"/>
              <a:buNone/>
            </a:pPr>
            <a:r>
              <a:rPr b="0" i="0" lang="fr-FR" sz="1800" u="none" cap="none" strike="noStrike">
                <a:solidFill>
                  <a:srgbClr val="FFFFFF"/>
                </a:solidFill>
                <a:latin typeface="Times New Roman"/>
                <a:ea typeface="Times New Roman"/>
                <a:cs typeface="Times New Roman"/>
                <a:sym typeface="Times New Roman"/>
              </a:rPr>
              <a:t>	Une particule est attirée vers 2 endroits : l’endroit où elle a trouvé son meilleur résultat (pBest), et l’endroit où l’essaim a trouvé le meilleur résultat (gBest). Les 2 incréments (pInc, gInc) ajustent la vélocité vers les différents endroits.</a:t>
            </a:r>
            <a:endParaRPr/>
          </a:p>
          <a:p>
            <a:pPr indent="-457200" lvl="0" marL="457200" marR="0" rtl="0" algn="l">
              <a:lnSpc>
                <a:spcPct val="100000"/>
              </a:lnSpc>
              <a:spcBef>
                <a:spcPts val="500"/>
              </a:spcBef>
              <a:spcAft>
                <a:spcPts val="0"/>
              </a:spcAft>
              <a:buClr>
                <a:srgbClr val="FF00FF"/>
              </a:buClr>
              <a:buSzPts val="1800"/>
              <a:buFont typeface="Noto Sans Symbols"/>
              <a:buNone/>
            </a:pPr>
            <a:r>
              <a:rPr b="0" i="0" lang="fr-FR" sz="1800" u="none" cap="none" strike="noStrike">
                <a:solidFill>
                  <a:srgbClr val="FFFFFF"/>
                </a:solidFill>
                <a:latin typeface="Times New Roman"/>
                <a:ea typeface="Times New Roman"/>
                <a:cs typeface="Times New Roman"/>
                <a:sym typeface="Times New Roman"/>
              </a:rPr>
              <a:t>	Une grande valeur de pInc par rapport à gInc résulte en des individus qui vadrouillent aléatoirement, alors que gInc&gt;&gt;pInc amène à une convergence prématurée.</a:t>
            </a:r>
            <a:endParaRPr/>
          </a:p>
          <a:p>
            <a:pPr indent="-457200" lvl="0" marL="457200" marR="0" rtl="0" algn="l">
              <a:lnSpc>
                <a:spcPct val="100000"/>
              </a:lnSpc>
              <a:spcBef>
                <a:spcPts val="500"/>
              </a:spcBef>
              <a:spcAft>
                <a:spcPts val="0"/>
              </a:spcAft>
              <a:buClr>
                <a:srgbClr val="FF00FF"/>
              </a:buClr>
              <a:buSzPts val="1800"/>
              <a:buFont typeface="Noto Sans Symbols"/>
              <a:buNone/>
            </a:pPr>
            <a:r>
              <a:rPr b="0" i="0" lang="fr-FR" sz="1800" u="none" cap="none" strike="noStrike">
                <a:solidFill>
                  <a:srgbClr val="FFFFFF"/>
                </a:solidFill>
                <a:latin typeface="Times New Roman"/>
                <a:ea typeface="Times New Roman"/>
                <a:cs typeface="Times New Roman"/>
                <a:sym typeface="Times New Roman"/>
              </a:rPr>
              <a:t>	Le meilleur résultat semble provenir de 2 valeurs égales, valant 2 (pour donner à rand() une moyenne de 1).</a:t>
            </a:r>
            <a:endParaRPr/>
          </a:p>
          <a:p>
            <a:pPr indent="-457200" lvl="0" marL="457200" marR="0" rtl="0" algn="l">
              <a:lnSpc>
                <a:spcPct val="100000"/>
              </a:lnSpc>
              <a:spcBef>
                <a:spcPts val="500"/>
              </a:spcBef>
              <a:spcAft>
                <a:spcPts val="0"/>
              </a:spcAft>
              <a:buClr>
                <a:srgbClr val="FF00FF"/>
              </a:buClr>
              <a:buSzPts val="1800"/>
              <a:buFont typeface="Noto Sans Symbols"/>
              <a:buNone/>
            </a:pPr>
            <a:r>
              <a:rPr b="0" i="0" lang="fr-FR" sz="1800" u="none" cap="none" strike="noStrike">
                <a:solidFill>
                  <a:srgbClr val="FFFFFF"/>
                </a:solidFill>
                <a:latin typeface="Times New Roman"/>
                <a:ea typeface="Times New Roman"/>
                <a:cs typeface="Times New Roman"/>
                <a:sym typeface="Times New Roman"/>
              </a:rPr>
              <a:t>	Pour Kennedy et Eberhart, le succès de l’OEP consiste à la tendance des particules à louper leur cible.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Shape 554"/>
          <p:cNvSpPr txBox="1"/>
          <p:nvPr>
            <p:ph type="title"/>
          </p:nvPr>
        </p:nvSpPr>
        <p:spPr>
          <a:xfrm>
            <a:off x="381000" y="179388"/>
            <a:ext cx="8783638" cy="739775"/>
          </a:xfrm>
          <a:prstGeom prst="rect">
            <a:avLst/>
          </a:prstGeom>
          <a:noFill/>
          <a:ln>
            <a:noFill/>
          </a:ln>
        </p:spPr>
        <p:txBody>
          <a:bodyPr anchorCtr="0" anchor="ctr" bIns="0" lIns="0" spcFirstLastPara="1" rIns="0" wrap="square" tIns="0">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PSO version 2</a:t>
            </a:r>
            <a:endParaRPr b="0" i="0" sz="3600" u="none" cap="none" strike="noStrike">
              <a:solidFill>
                <a:srgbClr val="FFFF00"/>
              </a:solidFill>
              <a:latin typeface="Times New Roman"/>
              <a:ea typeface="Times New Roman"/>
              <a:cs typeface="Times New Roman"/>
              <a:sym typeface="Times New Roman"/>
            </a:endParaRPr>
          </a:p>
        </p:txBody>
      </p:sp>
      <p:sp>
        <p:nvSpPr>
          <p:cNvPr id="555" name="Shape 555"/>
          <p:cNvSpPr txBox="1"/>
          <p:nvPr>
            <p:ph idx="1" type="body"/>
          </p:nvPr>
        </p:nvSpPr>
        <p:spPr>
          <a:xfrm>
            <a:off x="838200" y="1219200"/>
            <a:ext cx="7669213" cy="4818063"/>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Ajout d’un « Local Best »</a:t>
            </a:r>
            <a:endParaRPr b="0" i="0" sz="2400" u="none" cap="none" strike="noStrike">
              <a:solidFill>
                <a:srgbClr val="FFFFFF"/>
              </a:solidFill>
              <a:latin typeface="Times New Roman"/>
              <a:ea typeface="Times New Roman"/>
              <a:cs typeface="Times New Roman"/>
              <a:sym typeface="Times New Roman"/>
            </a:endParaRPr>
          </a:p>
        </p:txBody>
      </p:sp>
      <p:sp>
        <p:nvSpPr>
          <p:cNvPr id="556" name="Shape 556"/>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557" name="Shape 557"/>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Shape 562"/>
          <p:cNvSpPr txBox="1"/>
          <p:nvPr>
            <p:ph type="title"/>
          </p:nvPr>
        </p:nvSpPr>
        <p:spPr>
          <a:xfrm>
            <a:off x="381000" y="179388"/>
            <a:ext cx="8783638" cy="739775"/>
          </a:xfrm>
          <a:prstGeom prst="rect">
            <a:avLst/>
          </a:prstGeom>
          <a:noFill/>
          <a:ln>
            <a:noFill/>
          </a:ln>
        </p:spPr>
        <p:txBody>
          <a:bodyPr anchorCtr="0" anchor="ctr" bIns="0" lIns="0" spcFirstLastPara="1" rIns="0" wrap="square" tIns="0">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Oiseaux</a:t>
            </a:r>
            <a:endParaRPr/>
          </a:p>
        </p:txBody>
      </p:sp>
      <p:sp>
        <p:nvSpPr>
          <p:cNvPr id="563" name="Shape 563"/>
          <p:cNvSpPr txBox="1"/>
          <p:nvPr>
            <p:ph idx="1" type="body"/>
          </p:nvPr>
        </p:nvSpPr>
        <p:spPr>
          <a:xfrm>
            <a:off x="838200" y="1219200"/>
            <a:ext cx="7669213" cy="4818063"/>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FF00FF"/>
              </a:buClr>
              <a:buSzPts val="2400"/>
              <a:buFont typeface="Arial"/>
              <a:buChar char="●"/>
            </a:pPr>
            <a:r>
              <a:rPr b="0" i="0" lang="fr-FR" sz="2400" u="sng" cap="none" strike="noStrike">
                <a:solidFill>
                  <a:schemeClr val="hlink"/>
                </a:solidFill>
                <a:latin typeface="Times New Roman"/>
                <a:ea typeface="Times New Roman"/>
                <a:cs typeface="Times New Roman"/>
                <a:sym typeface="Times New Roman"/>
                <a:hlinkClick r:id="rId3"/>
              </a:rPr>
              <a:t>http://www.youtube.com/watch?v=eakKfY5aHmY&amp;feature=related</a:t>
            </a:r>
            <a:endParaRPr b="0" i="0" sz="2400" u="none" cap="none" strike="noStrike">
              <a:solidFill>
                <a:srgbClr val="FFFFFF"/>
              </a:solidFill>
              <a:latin typeface="Times New Roman"/>
              <a:ea typeface="Times New Roman"/>
              <a:cs typeface="Times New Roman"/>
              <a:sym typeface="Times New Roman"/>
            </a:endParaRPr>
          </a:p>
          <a:p>
            <a:pPr indent="-457200" lvl="0" marL="457200" marR="0" rtl="0" algn="l">
              <a:lnSpc>
                <a:spcPct val="100000"/>
              </a:lnSpc>
              <a:spcBef>
                <a:spcPts val="600"/>
              </a:spcBef>
              <a:spcAft>
                <a:spcPts val="0"/>
              </a:spcAft>
              <a:buClr>
                <a:srgbClr val="FF00FF"/>
              </a:buClr>
              <a:buSzPts val="2400"/>
              <a:buFont typeface="Arial"/>
              <a:buChar char="●"/>
            </a:pPr>
            <a:r>
              <a:rPr b="0" i="0" lang="fr-FR" sz="2400" u="sng" cap="none" strike="noStrike">
                <a:solidFill>
                  <a:schemeClr val="hlink"/>
                </a:solidFill>
                <a:latin typeface="Times New Roman"/>
                <a:ea typeface="Times New Roman"/>
                <a:cs typeface="Times New Roman"/>
                <a:sym typeface="Times New Roman"/>
                <a:hlinkClick r:id="rId4"/>
              </a:rPr>
              <a:t>http://www.youtube.com/watch?v=V71hz9wNsgs&amp;feature=related</a:t>
            </a:r>
            <a:endParaRPr b="0" i="0" sz="2400" u="none" cap="none" strike="noStrike">
              <a:solidFill>
                <a:srgbClr val="FFFFFF"/>
              </a:solidFill>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FF00FF"/>
              </a:buClr>
              <a:buSzPts val="2400"/>
              <a:buFont typeface="Arial"/>
              <a:buNone/>
            </a:pPr>
            <a:r>
              <a:t/>
            </a:r>
            <a:endParaRPr b="0" i="0" sz="2400" u="none" cap="none" strike="noStrike">
              <a:solidFill>
                <a:srgbClr val="FFFFFF"/>
              </a:solidFill>
              <a:latin typeface="Times New Roman"/>
              <a:ea typeface="Times New Roman"/>
              <a:cs typeface="Times New Roman"/>
              <a:sym typeface="Times New Roman"/>
            </a:endParaRPr>
          </a:p>
        </p:txBody>
      </p:sp>
      <p:sp>
        <p:nvSpPr>
          <p:cNvPr id="564" name="Shape 564"/>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565" name="Shape 565"/>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Shape 576"/>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577" name="Shape 577"/>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578" name="Shape 578"/>
          <p:cNvSpPr txBox="1"/>
          <p:nvPr>
            <p:ph type="title"/>
          </p:nvPr>
        </p:nvSpPr>
        <p:spPr>
          <a:xfrm>
            <a:off x="685800" y="273050"/>
            <a:ext cx="8458200" cy="64135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2000 : modèles émergents connus et utilisés.</a:t>
            </a:r>
            <a:endParaRPr/>
          </a:p>
        </p:txBody>
      </p:sp>
      <p:sp>
        <p:nvSpPr>
          <p:cNvPr id="579" name="Shape 579"/>
          <p:cNvSpPr txBox="1"/>
          <p:nvPr>
            <p:ph idx="1" type="body"/>
          </p:nvPr>
        </p:nvSpPr>
        <p:spPr>
          <a:xfrm>
            <a:off x="685800" y="1371600"/>
            <a:ext cx="8001000" cy="4987925"/>
          </a:xfrm>
          <a:prstGeom prst="rect">
            <a:avLst/>
          </a:prstGeom>
          <a:noFill/>
          <a:ln>
            <a:noFill/>
          </a:ln>
        </p:spPr>
        <p:txBody>
          <a:bodyPr anchorCtr="0" anchor="t" bIns="46075" lIns="92150" spcFirstLastPara="1" rIns="92150" wrap="square" tIns="46075">
            <a:noAutofit/>
          </a:bodyPr>
          <a:lstStyle/>
          <a:p>
            <a:pPr indent="-284163" lvl="0" marL="284163" marR="0" rtl="0" algn="l">
              <a:lnSpc>
                <a:spcPct val="100000"/>
              </a:lnSpc>
              <a:spcBef>
                <a:spcPts val="0"/>
              </a:spcBef>
              <a:spcAft>
                <a:spcPts val="0"/>
              </a:spcAft>
              <a:buClr>
                <a:srgbClr val="FF00FF"/>
              </a:buClr>
              <a:buSzPts val="2200"/>
              <a:buFont typeface="Arial"/>
              <a:buChar char="●"/>
            </a:pPr>
            <a:r>
              <a:rPr b="0" i="0" lang="fr-FR" sz="2200" u="none" cap="none" strike="noStrike">
                <a:solidFill>
                  <a:srgbClr val="FFFFFF"/>
                </a:solidFill>
                <a:latin typeface="Times New Roman"/>
                <a:ea typeface="Times New Roman"/>
                <a:cs typeface="Times New Roman"/>
                <a:sym typeface="Times New Roman"/>
              </a:rPr>
              <a:t>Maintenant qu’on sait qu’ils existent, on en voit partout et on peut les utiliser !</a:t>
            </a:r>
            <a:endParaRPr/>
          </a:p>
          <a:p>
            <a:pPr indent="-228600" lvl="1" marL="685800" marR="0" rtl="0" algn="l">
              <a:lnSpc>
                <a:spcPct val="100000"/>
              </a:lnSpc>
              <a:spcBef>
                <a:spcPts val="500"/>
              </a:spcBef>
              <a:spcAft>
                <a:spcPts val="0"/>
              </a:spcAft>
              <a:buClr>
                <a:srgbClr val="FF00FF"/>
              </a:buClr>
              <a:buSzPts val="1540"/>
              <a:buFont typeface="Noto Sans Symbols"/>
              <a:buChar char="➢"/>
            </a:pPr>
            <a:r>
              <a:rPr b="0" i="0" lang="fr-FR" sz="2200" u="none" cap="none" strike="noStrike">
                <a:solidFill>
                  <a:srgbClr val="FFFFFF"/>
                </a:solidFill>
                <a:latin typeface="Times New Roman"/>
                <a:ea typeface="Times New Roman"/>
                <a:cs typeface="Times New Roman"/>
                <a:sym typeface="Times New Roman"/>
              </a:rPr>
              <a:t>Manchots empereurs. En dessous de –10°, formation en « tortue.»</a:t>
            </a:r>
            <a:endParaRPr/>
          </a:p>
          <a:p>
            <a:pPr indent="-228600" lvl="1" marL="685800" marR="0" rtl="0" algn="l">
              <a:lnSpc>
                <a:spcPct val="100000"/>
              </a:lnSpc>
              <a:spcBef>
                <a:spcPts val="500"/>
              </a:spcBef>
              <a:spcAft>
                <a:spcPts val="0"/>
              </a:spcAft>
              <a:buClr>
                <a:srgbClr val="FF00FF"/>
              </a:buClr>
              <a:buSzPts val="1540"/>
              <a:buFont typeface="Noto Sans Symbols"/>
              <a:buNone/>
            </a:pPr>
            <a:r>
              <a:rPr b="0" i="0" lang="fr-FR" sz="2200" u="none" cap="none" strike="noStrike">
                <a:solidFill>
                  <a:srgbClr val="FFFFFF"/>
                </a:solidFill>
                <a:latin typeface="Times New Roman"/>
                <a:ea typeface="Times New Roman"/>
                <a:cs typeface="Times New Roman"/>
                <a:sym typeface="Times New Roman"/>
              </a:rPr>
              <a:t>Des mouvements de convection</a:t>
            </a:r>
            <a:endParaRPr/>
          </a:p>
          <a:p>
            <a:pPr indent="-228600" lvl="1" marL="685800" marR="0" rtl="0" algn="l">
              <a:lnSpc>
                <a:spcPct val="100000"/>
              </a:lnSpc>
              <a:spcBef>
                <a:spcPts val="500"/>
              </a:spcBef>
              <a:spcAft>
                <a:spcPts val="0"/>
              </a:spcAft>
              <a:buClr>
                <a:srgbClr val="FF00FF"/>
              </a:buClr>
              <a:buSzPts val="1540"/>
              <a:buFont typeface="Noto Sans Symbols"/>
              <a:buNone/>
            </a:pPr>
            <a:r>
              <a:rPr b="0" i="0" lang="fr-FR" sz="2200" u="none" cap="none" strike="noStrike">
                <a:solidFill>
                  <a:srgbClr val="FFFFFF"/>
                </a:solidFill>
                <a:latin typeface="Times New Roman"/>
                <a:ea typeface="Times New Roman"/>
                <a:cs typeface="Times New Roman"/>
                <a:sym typeface="Times New Roman"/>
              </a:rPr>
              <a:t>apparaissent : par T° ext de  –40°</a:t>
            </a:r>
            <a:endParaRPr/>
          </a:p>
          <a:p>
            <a:pPr indent="-228600" lvl="1" marL="685800" marR="0" rtl="0" algn="l">
              <a:lnSpc>
                <a:spcPct val="100000"/>
              </a:lnSpc>
              <a:spcBef>
                <a:spcPts val="500"/>
              </a:spcBef>
              <a:spcAft>
                <a:spcPts val="0"/>
              </a:spcAft>
              <a:buClr>
                <a:srgbClr val="FF00FF"/>
              </a:buClr>
              <a:buSzPts val="1540"/>
              <a:buFont typeface="Noto Sans Symbols"/>
              <a:buNone/>
            </a:pPr>
            <a:r>
              <a:rPr b="0" i="0" lang="fr-FR" sz="2200" u="none" cap="none" strike="noStrike">
                <a:solidFill>
                  <a:srgbClr val="FFFFFF"/>
                </a:solidFill>
                <a:latin typeface="Times New Roman"/>
                <a:ea typeface="Times New Roman"/>
                <a:cs typeface="Times New Roman"/>
                <a:sym typeface="Times New Roman"/>
              </a:rPr>
              <a:t>et vent de 300km/h,</a:t>
            </a:r>
            <a:endParaRPr/>
          </a:p>
          <a:p>
            <a:pPr indent="-228600" lvl="1" marL="685800" marR="0" rtl="0" algn="l">
              <a:lnSpc>
                <a:spcPct val="100000"/>
              </a:lnSpc>
              <a:spcBef>
                <a:spcPts val="500"/>
              </a:spcBef>
              <a:spcAft>
                <a:spcPts val="0"/>
              </a:spcAft>
              <a:buClr>
                <a:srgbClr val="FF00FF"/>
              </a:buClr>
              <a:buSzPts val="1540"/>
              <a:buFont typeface="Noto Sans Symbols"/>
              <a:buNone/>
            </a:pPr>
            <a:r>
              <a:rPr b="0" i="0" lang="fr-FR" sz="2200" u="none" cap="none" strike="noStrike">
                <a:solidFill>
                  <a:srgbClr val="FFFFFF"/>
                </a:solidFill>
                <a:latin typeface="Times New Roman"/>
                <a:ea typeface="Times New Roman"/>
                <a:cs typeface="Times New Roman"/>
                <a:sym typeface="Times New Roman"/>
              </a:rPr>
              <a:t>T° au centre de la tortue : &gt;30° !</a:t>
            </a:r>
            <a:endParaRPr/>
          </a:p>
          <a:p>
            <a:pPr indent="-228600" lvl="1" marL="685800" marR="0" rtl="0" algn="l">
              <a:lnSpc>
                <a:spcPct val="100000"/>
              </a:lnSpc>
              <a:spcBef>
                <a:spcPts val="500"/>
              </a:spcBef>
              <a:spcAft>
                <a:spcPts val="0"/>
              </a:spcAft>
              <a:buClr>
                <a:srgbClr val="FF00FF"/>
              </a:buClr>
              <a:buSzPts val="1540"/>
              <a:buFont typeface="Noto Sans Symbols"/>
              <a:buChar char="➢"/>
            </a:pPr>
            <a:r>
              <a:rPr b="0" i="0" lang="fr-FR" sz="2200" u="none" cap="none" strike="noStrike">
                <a:solidFill>
                  <a:srgbClr val="FFFFFF"/>
                </a:solidFill>
                <a:latin typeface="Times New Roman"/>
                <a:ea typeface="Times New Roman"/>
                <a:cs typeface="Times New Roman"/>
                <a:sym typeface="Times New Roman"/>
              </a:rPr>
              <a:t>Application industrielle : trouver la forme optimale minimisant le rapport surface/volume autour d’un objet 3D complexe (applications en stéréolithographie).</a:t>
            </a:r>
            <a:endParaRPr/>
          </a:p>
          <a:p>
            <a:pPr indent="-284163" lvl="0" marL="284163" marR="0" rtl="0" algn="l">
              <a:lnSpc>
                <a:spcPct val="100000"/>
              </a:lnSpc>
              <a:spcBef>
                <a:spcPts val="500"/>
              </a:spcBef>
              <a:spcAft>
                <a:spcPts val="0"/>
              </a:spcAft>
              <a:buClr>
                <a:srgbClr val="FF00FF"/>
              </a:buClr>
              <a:buSzPts val="2200"/>
              <a:buFont typeface="Arial"/>
              <a:buChar char="●"/>
            </a:pPr>
            <a:r>
              <a:rPr b="0" i="0" lang="fr-FR" sz="2200" u="none" cap="none" strike="noStrike">
                <a:solidFill>
                  <a:srgbClr val="FFFFFF"/>
                </a:solidFill>
                <a:latin typeface="Times New Roman"/>
                <a:ea typeface="Times New Roman"/>
                <a:cs typeface="Times New Roman"/>
                <a:sym typeface="Times New Roman"/>
              </a:rPr>
              <a:t>Evolution : </a:t>
            </a:r>
            <a:r>
              <a:rPr b="1" i="1" lang="fr-FR" sz="2200" u="none" cap="none" strike="noStrike">
                <a:solidFill>
                  <a:srgbClr val="FFFF00"/>
                </a:solidFill>
                <a:latin typeface="Times New Roman"/>
                <a:ea typeface="Times New Roman"/>
                <a:cs typeface="Times New Roman"/>
                <a:sym typeface="Times New Roman"/>
              </a:rPr>
              <a:t>concevoir</a:t>
            </a:r>
            <a:r>
              <a:rPr b="0" i="0" lang="fr-FR" sz="2200" u="none" cap="none" strike="noStrike">
                <a:solidFill>
                  <a:srgbClr val="FFFFFF"/>
                </a:solidFill>
                <a:latin typeface="Times New Roman"/>
                <a:ea typeface="Times New Roman"/>
                <a:cs typeface="Times New Roman"/>
                <a:sym typeface="Times New Roman"/>
              </a:rPr>
              <a:t> des comportements émergents lorsque les conditions s’y prêtent.</a:t>
            </a:r>
            <a:endParaRPr/>
          </a:p>
        </p:txBody>
      </p:sp>
      <p:grpSp>
        <p:nvGrpSpPr>
          <p:cNvPr id="580" name="Shape 580"/>
          <p:cNvGrpSpPr/>
          <p:nvPr/>
        </p:nvGrpSpPr>
        <p:grpSpPr>
          <a:xfrm>
            <a:off x="5905500" y="2360613"/>
            <a:ext cx="2400300" cy="1601788"/>
            <a:chOff x="3720" y="1487"/>
            <a:chExt cx="1512" cy="1009"/>
          </a:xfrm>
        </p:grpSpPr>
        <p:sp>
          <p:nvSpPr>
            <p:cNvPr id="581" name="Shape 581"/>
            <p:cNvSpPr/>
            <p:nvPr/>
          </p:nvSpPr>
          <p:spPr>
            <a:xfrm>
              <a:off x="3862" y="1927"/>
              <a:ext cx="1245" cy="498"/>
            </a:xfrm>
            <a:prstGeom prst="ellipse">
              <a:avLst/>
            </a:prstGeom>
            <a:solidFill>
              <a:srgbClr val="FFFFFF"/>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82" name="Shape 582"/>
            <p:cNvSpPr/>
            <p:nvPr/>
          </p:nvSpPr>
          <p:spPr>
            <a:xfrm>
              <a:off x="3720" y="1749"/>
              <a:ext cx="356" cy="142"/>
            </a:xfrm>
            <a:prstGeom prst="downArrow">
              <a:avLst>
                <a:gd fmla="val 50000" name="adj1"/>
                <a:gd fmla="val 25000" name="adj2"/>
              </a:avLst>
            </a:prstGeom>
            <a:solidFill>
              <a:srgbClr val="FF6633"/>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83" name="Shape 583"/>
            <p:cNvSpPr/>
            <p:nvPr/>
          </p:nvSpPr>
          <p:spPr>
            <a:xfrm>
              <a:off x="4289" y="1749"/>
              <a:ext cx="356" cy="142"/>
            </a:xfrm>
            <a:prstGeom prst="downArrow">
              <a:avLst>
                <a:gd fmla="val 50000" name="adj1"/>
                <a:gd fmla="val 25000" name="adj2"/>
              </a:avLst>
            </a:prstGeom>
            <a:solidFill>
              <a:srgbClr val="FF6633"/>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84" name="Shape 584"/>
            <p:cNvSpPr/>
            <p:nvPr/>
          </p:nvSpPr>
          <p:spPr>
            <a:xfrm>
              <a:off x="4823" y="1749"/>
              <a:ext cx="356" cy="142"/>
            </a:xfrm>
            <a:prstGeom prst="downArrow">
              <a:avLst>
                <a:gd fmla="val 50000" name="adj1"/>
                <a:gd fmla="val 25000" name="adj2"/>
              </a:avLst>
            </a:prstGeom>
            <a:solidFill>
              <a:srgbClr val="FF6633"/>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85" name="Shape 585"/>
            <p:cNvSpPr/>
            <p:nvPr/>
          </p:nvSpPr>
          <p:spPr>
            <a:xfrm>
              <a:off x="3738" y="1927"/>
              <a:ext cx="373" cy="498"/>
            </a:xfrm>
            <a:custGeom>
              <a:pathLst>
                <a:path extrusionOk="0" h="672" w="504">
                  <a:moveTo>
                    <a:pt x="504" y="0"/>
                  </a:moveTo>
                  <a:cubicBezTo>
                    <a:pt x="352" y="40"/>
                    <a:pt x="200" y="80"/>
                    <a:pt x="120" y="144"/>
                  </a:cubicBezTo>
                  <a:cubicBezTo>
                    <a:pt x="40" y="208"/>
                    <a:pt x="0" y="296"/>
                    <a:pt x="24" y="384"/>
                  </a:cubicBezTo>
                  <a:cubicBezTo>
                    <a:pt x="48" y="472"/>
                    <a:pt x="200" y="608"/>
                    <a:pt x="264" y="672"/>
                  </a:cubicBezTo>
                </a:path>
              </a:pathLst>
            </a:cu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86" name="Shape 586"/>
            <p:cNvSpPr/>
            <p:nvPr/>
          </p:nvSpPr>
          <p:spPr>
            <a:xfrm flipH="1">
              <a:off x="4858" y="1927"/>
              <a:ext cx="374" cy="498"/>
            </a:xfrm>
            <a:custGeom>
              <a:pathLst>
                <a:path extrusionOk="0" h="672" w="504">
                  <a:moveTo>
                    <a:pt x="504" y="0"/>
                  </a:moveTo>
                  <a:cubicBezTo>
                    <a:pt x="352" y="40"/>
                    <a:pt x="200" y="80"/>
                    <a:pt x="120" y="144"/>
                  </a:cubicBezTo>
                  <a:cubicBezTo>
                    <a:pt x="40" y="208"/>
                    <a:pt x="0" y="296"/>
                    <a:pt x="24" y="384"/>
                  </a:cubicBezTo>
                  <a:cubicBezTo>
                    <a:pt x="48" y="472"/>
                    <a:pt x="200" y="608"/>
                    <a:pt x="264" y="672"/>
                  </a:cubicBezTo>
                </a:path>
              </a:pathLst>
            </a:cu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87" name="Shape 587"/>
            <p:cNvSpPr/>
            <p:nvPr/>
          </p:nvSpPr>
          <p:spPr>
            <a:xfrm rot="10800000">
              <a:off x="4218" y="2143"/>
              <a:ext cx="178" cy="249"/>
            </a:xfrm>
            <a:prstGeom prst="curvedRightArrow">
              <a:avLst>
                <a:gd fmla="val 27200" name="adj1"/>
                <a:gd fmla="val 55696" name="adj2"/>
                <a:gd fmla="val 33333" name="adj3"/>
              </a:avLst>
            </a:prstGeom>
            <a:solidFill>
              <a:srgbClr val="FF99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88" name="Shape 588"/>
            <p:cNvSpPr/>
            <p:nvPr/>
          </p:nvSpPr>
          <p:spPr>
            <a:xfrm flipH="1" rot="10800000">
              <a:off x="4536" y="2143"/>
              <a:ext cx="178" cy="249"/>
            </a:xfrm>
            <a:prstGeom prst="curvedRightArrow">
              <a:avLst>
                <a:gd fmla="val 27200" name="adj1"/>
                <a:gd fmla="val 55696" name="adj2"/>
                <a:gd fmla="val 33333" name="adj3"/>
              </a:avLst>
            </a:prstGeom>
            <a:solidFill>
              <a:srgbClr val="FF99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89" name="Shape 589"/>
            <p:cNvSpPr/>
            <p:nvPr/>
          </p:nvSpPr>
          <p:spPr>
            <a:xfrm>
              <a:off x="4006" y="2164"/>
              <a:ext cx="177" cy="249"/>
            </a:xfrm>
            <a:prstGeom prst="curvedRightArrow">
              <a:avLst>
                <a:gd fmla="val 27354" name="adj1"/>
                <a:gd fmla="val 56011" name="adj2"/>
                <a:gd fmla="val 33333" name="adj3"/>
              </a:avLst>
            </a:prstGeom>
            <a:solidFill>
              <a:srgbClr val="00CC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90" name="Shape 590"/>
            <p:cNvSpPr/>
            <p:nvPr/>
          </p:nvSpPr>
          <p:spPr>
            <a:xfrm flipH="1">
              <a:off x="4752" y="2158"/>
              <a:ext cx="178" cy="249"/>
            </a:xfrm>
            <a:prstGeom prst="curvedRightArrow">
              <a:avLst>
                <a:gd fmla="val 27200" name="adj1"/>
                <a:gd fmla="val 55696" name="adj2"/>
                <a:gd fmla="val 33333" name="adj3"/>
              </a:avLst>
            </a:prstGeom>
            <a:solidFill>
              <a:srgbClr val="00CC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91" name="Shape 591"/>
            <p:cNvSpPr txBox="1"/>
            <p:nvPr/>
          </p:nvSpPr>
          <p:spPr>
            <a:xfrm>
              <a:off x="4077" y="1487"/>
              <a:ext cx="769" cy="290"/>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lang="fr-FR" sz="2400">
                  <a:solidFill>
                    <a:srgbClr val="FF6633"/>
                  </a:solidFill>
                  <a:latin typeface="Times New Roman"/>
                  <a:ea typeface="Times New Roman"/>
                  <a:cs typeface="Times New Roman"/>
                  <a:sym typeface="Times New Roman"/>
                </a:rPr>
                <a:t>V E N T</a:t>
              </a:r>
              <a:endParaRPr/>
            </a:p>
          </p:txBody>
        </p:sp>
        <p:sp>
          <p:nvSpPr>
            <p:cNvPr id="592" name="Shape 592"/>
            <p:cNvSpPr/>
            <p:nvPr/>
          </p:nvSpPr>
          <p:spPr>
            <a:xfrm>
              <a:off x="4094" y="2354"/>
              <a:ext cx="355" cy="142"/>
            </a:xfrm>
            <a:prstGeom prst="downArrow">
              <a:avLst>
                <a:gd fmla="val 50000" name="adj1"/>
                <a:gd fmla="val 25000" name="adj2"/>
              </a:avLst>
            </a:prstGeom>
            <a:solidFill>
              <a:srgbClr val="FFFFFF"/>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93" name="Shape 593"/>
            <p:cNvSpPr/>
            <p:nvPr/>
          </p:nvSpPr>
          <p:spPr>
            <a:xfrm>
              <a:off x="4520" y="2354"/>
              <a:ext cx="356" cy="142"/>
            </a:xfrm>
            <a:prstGeom prst="downArrow">
              <a:avLst>
                <a:gd fmla="val 50000" name="adj1"/>
                <a:gd fmla="val 25000" name="adj2"/>
              </a:avLst>
            </a:prstGeom>
            <a:solidFill>
              <a:srgbClr val="FFFFFF"/>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81000" y="179388"/>
            <a:ext cx="8783638" cy="739775"/>
          </a:xfrm>
          <a:prstGeom prst="rect">
            <a:avLst/>
          </a:prstGeom>
          <a:noFill/>
          <a:ln>
            <a:noFill/>
          </a:ln>
        </p:spPr>
        <p:txBody>
          <a:bodyPr anchorCtr="0" anchor="ctr" bIns="0" lIns="0" spcFirstLastPara="1" rIns="0" wrap="square" tIns="0">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Méthode de Monte-Carlo</a:t>
            </a:r>
            <a:endParaRPr b="0" i="0" sz="3600" u="none" cap="none" strike="noStrike">
              <a:solidFill>
                <a:srgbClr val="FFFF00"/>
              </a:solidFill>
              <a:latin typeface="Times New Roman"/>
              <a:ea typeface="Times New Roman"/>
              <a:cs typeface="Times New Roman"/>
              <a:sym typeface="Times New Roman"/>
            </a:endParaRPr>
          </a:p>
        </p:txBody>
      </p:sp>
      <p:sp>
        <p:nvSpPr>
          <p:cNvPr id="218" name="Shape 218"/>
          <p:cNvSpPr txBox="1"/>
          <p:nvPr>
            <p:ph idx="1" type="body"/>
          </p:nvPr>
        </p:nvSpPr>
        <p:spPr>
          <a:xfrm>
            <a:off x="838200" y="1219200"/>
            <a:ext cx="7669213" cy="4818063"/>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Méthode née avec les ordinateurs, inventée par Fermi, Ulam, von Neumann,  … Metropolis et utilisée sur ENIAC, MANIAC à partir de 1947 pour prédire (sans les résoudre) le résultat d’équations différentielles. </a:t>
            </a:r>
            <a:endParaRPr/>
          </a:p>
          <a:p>
            <a:pPr indent="-457200" lvl="0" marL="457200" marR="0" rtl="0" algn="l">
              <a:lnSpc>
                <a:spcPct val="100000"/>
              </a:lnSpc>
              <a:spcBef>
                <a:spcPts val="600"/>
              </a:spcBef>
              <a:spcAft>
                <a:spcPts val="0"/>
              </a:spcAft>
              <a:buClr>
                <a:srgbClr val="FF00FF"/>
              </a:buClr>
              <a:buSzPts val="2400"/>
              <a:buFont typeface="Arial"/>
              <a:buChar char="●"/>
            </a:pPr>
            <a:r>
              <a:rPr b="0" i="0" lang="fr-FR" sz="2400" u="none" cap="none" strike="noStrike">
                <a:solidFill>
                  <a:srgbClr val="FFFF00"/>
                </a:solidFill>
                <a:latin typeface="Times New Roman"/>
                <a:ea typeface="Times New Roman"/>
                <a:cs typeface="Times New Roman"/>
                <a:sym typeface="Times New Roman"/>
              </a:rPr>
              <a:t>Naissance des mathématiques expérimentales grâce aux ordinateurs.</a:t>
            </a:r>
            <a:endParaRPr/>
          </a:p>
          <a:p>
            <a:pPr indent="-457200" lvl="0" marL="457200" marR="0" rtl="0" algn="l">
              <a:lnSpc>
                <a:spcPct val="100000"/>
              </a:lnSpc>
              <a:spcBef>
                <a:spcPts val="60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L’idée est d’utiliser un grand nombre d’essais aléatoires pour trouver une solution approchée à un problème donné.</a:t>
            </a:r>
            <a:endParaRPr/>
          </a:p>
          <a:p>
            <a:pPr indent="-457200" lvl="0" marL="457200" marR="0" rtl="0" algn="l">
              <a:lnSpc>
                <a:spcPct val="100000"/>
              </a:lnSpc>
              <a:spcBef>
                <a:spcPts val="60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Le degré zéro d’une approche Monte-Carlo est la recherche aléatoire (on essaie des millions de solutions au hasard et on garde la meilleure).</a:t>
            </a:r>
            <a:endParaRPr b="0" i="0" sz="2400" u="none" cap="none" strike="noStrike">
              <a:solidFill>
                <a:srgbClr val="FFFFFF"/>
              </a:solidFill>
              <a:latin typeface="Times New Roman"/>
              <a:ea typeface="Times New Roman"/>
              <a:cs typeface="Times New Roman"/>
              <a:sym typeface="Times New Roman"/>
            </a:endParaRPr>
          </a:p>
        </p:txBody>
      </p:sp>
      <p:sp>
        <p:nvSpPr>
          <p:cNvPr id="219" name="Shape 219"/>
          <p:cNvSpPr/>
          <p:nvPr/>
        </p:nvSpPr>
        <p:spPr>
          <a:xfrm>
            <a:off x="827584" y="5888305"/>
            <a:ext cx="784887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200">
                <a:solidFill>
                  <a:schemeClr val="lt1"/>
                </a:solidFill>
                <a:latin typeface="Times New Roman"/>
                <a:ea typeface="Times New Roman"/>
                <a:cs typeface="Times New Roman"/>
                <a:sym typeface="Times New Roman"/>
              </a:rPr>
              <a:t>N. Metropolis and S. Ulam, « The Monte Carlo method », Journal of the American Statistical Association 44:335-341, 1949.</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Shape 604"/>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605" name="Shape 605"/>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606" name="Shape 606"/>
          <p:cNvSpPr txBox="1"/>
          <p:nvPr>
            <p:ph type="title"/>
          </p:nvPr>
        </p:nvSpPr>
        <p:spPr>
          <a:xfrm>
            <a:off x="228600" y="334963"/>
            <a:ext cx="8915400" cy="579437"/>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200" u="none" cap="none" strike="noStrike">
                <a:solidFill>
                  <a:srgbClr val="FFFF00"/>
                </a:solidFill>
                <a:latin typeface="Times New Roman"/>
                <a:ea typeface="Times New Roman"/>
                <a:cs typeface="Times New Roman"/>
                <a:sym typeface="Times New Roman"/>
              </a:rPr>
              <a:t>Accès à des comportements naturels de groupe</a:t>
            </a:r>
            <a:endParaRPr/>
          </a:p>
        </p:txBody>
      </p:sp>
      <p:sp>
        <p:nvSpPr>
          <p:cNvPr id="607" name="Shape 607"/>
          <p:cNvSpPr txBox="1"/>
          <p:nvPr>
            <p:ph idx="1" type="body"/>
          </p:nvPr>
        </p:nvSpPr>
        <p:spPr>
          <a:xfrm>
            <a:off x="533400" y="1295400"/>
            <a:ext cx="8077200" cy="5307013"/>
          </a:xfrm>
          <a:prstGeom prst="rect">
            <a:avLst/>
          </a:prstGeom>
          <a:noFill/>
          <a:ln>
            <a:noFill/>
          </a:ln>
        </p:spPr>
        <p:txBody>
          <a:bodyPr anchorCtr="0" anchor="t" bIns="46075" lIns="92150" spcFirstLastPara="1" rIns="92150" wrap="square" tIns="46075">
            <a:noAutofit/>
          </a:bodyPr>
          <a:lstStyle/>
          <a:p>
            <a:pPr indent="-457200" lvl="0" marL="457200" marR="0" rtl="0" algn="l">
              <a:lnSpc>
                <a:spcPct val="61000"/>
              </a:lnSpc>
              <a:spcBef>
                <a:spcPts val="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Nombreuses applications :</a:t>
            </a:r>
            <a:endParaRPr/>
          </a:p>
          <a:p>
            <a:pPr indent="-457200" lvl="1" marL="914400" marR="0" rtl="0" algn="l">
              <a:lnSpc>
                <a:spcPct val="61000"/>
              </a:lnSpc>
              <a:spcBef>
                <a:spcPts val="600"/>
              </a:spcBef>
              <a:spcAft>
                <a:spcPts val="0"/>
              </a:spcAft>
              <a:buClr>
                <a:srgbClr val="FF00FF"/>
              </a:buClr>
              <a:buSzPts val="1680"/>
              <a:buFont typeface="Noto Sans Symbols"/>
              <a:buChar char="➢"/>
            </a:pPr>
            <a:r>
              <a:rPr b="0" i="0" lang="fr-FR" sz="2400" u="none" cap="none" strike="noStrike">
                <a:solidFill>
                  <a:srgbClr val="FFFFFF"/>
                </a:solidFill>
                <a:latin typeface="Times New Roman"/>
                <a:ea typeface="Times New Roman"/>
                <a:cs typeface="Times New Roman"/>
                <a:sym typeface="Times New Roman"/>
              </a:rPr>
              <a:t>Films d’animation (le roi lion), cinéma (Jurassic Park, …)‏</a:t>
            </a:r>
            <a:endParaRPr/>
          </a:p>
          <a:p>
            <a:pPr indent="-457200" lvl="1" marL="914400" marR="0" rtl="0" algn="l">
              <a:lnSpc>
                <a:spcPct val="61000"/>
              </a:lnSpc>
              <a:spcBef>
                <a:spcPts val="600"/>
              </a:spcBef>
              <a:spcAft>
                <a:spcPts val="0"/>
              </a:spcAft>
              <a:buClr>
                <a:srgbClr val="FF00FF"/>
              </a:buClr>
              <a:buSzPts val="1680"/>
              <a:buFont typeface="Noto Sans Symbols"/>
              <a:buChar char="➢"/>
            </a:pPr>
            <a:r>
              <a:rPr b="0" i="0" lang="fr-FR" sz="2400" u="none" cap="none" strike="noStrike">
                <a:solidFill>
                  <a:srgbClr val="FFFFFF"/>
                </a:solidFill>
                <a:latin typeface="Times New Roman"/>
                <a:ea typeface="Times New Roman"/>
                <a:cs typeface="Times New Roman"/>
                <a:sym typeface="Times New Roman"/>
              </a:rPr>
              <a:t>Simulation d’embouteillages, de flots de voiture (intérêt des constructeurs pour des convois de véhicules sur autoroute s’« accrochant » les uns aux autres),</a:t>
            </a:r>
            <a:endParaRPr/>
          </a:p>
          <a:p>
            <a:pPr indent="-457200" lvl="1" marL="914400" marR="0" rtl="0" algn="l">
              <a:lnSpc>
                <a:spcPct val="61000"/>
              </a:lnSpc>
              <a:spcBef>
                <a:spcPts val="600"/>
              </a:spcBef>
              <a:spcAft>
                <a:spcPts val="0"/>
              </a:spcAft>
              <a:buClr>
                <a:srgbClr val="FF00FF"/>
              </a:buClr>
              <a:buSzPts val="1680"/>
              <a:buFont typeface="Noto Sans Symbols"/>
              <a:buChar char="➢"/>
            </a:pPr>
            <a:r>
              <a:rPr b="0" i="0" lang="fr-FR" sz="2400" u="none" cap="none" strike="noStrike">
                <a:solidFill>
                  <a:srgbClr val="FFFFFF"/>
                </a:solidFill>
                <a:latin typeface="Times New Roman"/>
                <a:ea typeface="Times New Roman"/>
                <a:cs typeface="Times New Roman"/>
                <a:sym typeface="Times New Roman"/>
              </a:rPr>
              <a:t>Gestion de mouvement de foule,</a:t>
            </a:r>
            <a:endParaRPr/>
          </a:p>
          <a:p>
            <a:pPr indent="-457200" lvl="1" marL="914400" marR="0" rtl="0" algn="l">
              <a:lnSpc>
                <a:spcPct val="61000"/>
              </a:lnSpc>
              <a:spcBef>
                <a:spcPts val="600"/>
              </a:spcBef>
              <a:spcAft>
                <a:spcPts val="0"/>
              </a:spcAft>
              <a:buClr>
                <a:srgbClr val="FF00FF"/>
              </a:buClr>
              <a:buSzPts val="1680"/>
              <a:buFont typeface="Noto Sans Symbols"/>
              <a:buChar char="➢"/>
            </a:pPr>
            <a:r>
              <a:rPr b="0" i="0" lang="fr-FR" sz="2400" u="none" cap="none" strike="noStrike">
                <a:solidFill>
                  <a:srgbClr val="FFFFFF"/>
                </a:solidFill>
                <a:latin typeface="Times New Roman"/>
                <a:ea typeface="Times New Roman"/>
                <a:cs typeface="Times New Roman"/>
                <a:sym typeface="Times New Roman"/>
              </a:rPr>
              <a:t>Vol en formation automatique d’avions militaires (vol en V d’oiseaux migrateurs augmente le rayon d’action de 70% ! Cf. projet NASA/Rockwell/UCLA,</a:t>
            </a:r>
            <a:endParaRPr/>
          </a:p>
          <a:p>
            <a:pPr indent="-457200" lvl="1" marL="914400" marR="0" rtl="0" algn="l">
              <a:lnSpc>
                <a:spcPct val="61000"/>
              </a:lnSpc>
              <a:spcBef>
                <a:spcPts val="600"/>
              </a:spcBef>
              <a:spcAft>
                <a:spcPts val="0"/>
              </a:spcAft>
              <a:buClr>
                <a:srgbClr val="FF00FF"/>
              </a:buClr>
              <a:buSzPts val="1680"/>
              <a:buFont typeface="Noto Sans Symbols"/>
              <a:buChar char="➢"/>
            </a:pPr>
            <a:r>
              <a:rPr b="0" i="0" lang="fr-FR" sz="2400" u="none" cap="none" strike="noStrike">
                <a:solidFill>
                  <a:srgbClr val="FFFFFF"/>
                </a:solidFill>
                <a:latin typeface="Times New Roman"/>
                <a:ea typeface="Times New Roman"/>
                <a:cs typeface="Times New Roman"/>
                <a:sym typeface="Times New Roman"/>
              </a:rPr>
              <a:t>Vol de drones (DOD, technologie Piccolo),</a:t>
            </a:r>
            <a:endParaRPr/>
          </a:p>
          <a:p>
            <a:pPr indent="-457200" lvl="1" marL="914400" marR="0" rtl="0" algn="l">
              <a:lnSpc>
                <a:spcPct val="61000"/>
              </a:lnSpc>
              <a:spcBef>
                <a:spcPts val="600"/>
              </a:spcBef>
              <a:spcAft>
                <a:spcPts val="0"/>
              </a:spcAft>
              <a:buClr>
                <a:srgbClr val="FF00FF"/>
              </a:buClr>
              <a:buSzPts val="1680"/>
              <a:buFont typeface="Noto Sans Symbols"/>
              <a:buChar char="➢"/>
            </a:pPr>
            <a:r>
              <a:rPr b="0" i="0" lang="fr-FR" sz="2400" u="none" cap="none" strike="noStrike">
                <a:solidFill>
                  <a:srgbClr val="FFFFFF"/>
                </a:solidFill>
                <a:latin typeface="Times New Roman"/>
                <a:ea typeface="Times New Roman"/>
                <a:cs typeface="Times New Roman"/>
                <a:sym typeface="Times New Roman"/>
              </a:rPr>
              <a:t>…</a:t>
            </a:r>
            <a:endParaRPr/>
          </a:p>
          <a:p>
            <a:pPr indent="-457200" lvl="1" marL="914400" marR="0" rtl="0" algn="l">
              <a:lnSpc>
                <a:spcPct val="61000"/>
              </a:lnSpc>
              <a:spcBef>
                <a:spcPts val="600"/>
              </a:spcBef>
              <a:spcAft>
                <a:spcPts val="0"/>
              </a:spcAft>
              <a:buClr>
                <a:srgbClr val="FF00FF"/>
              </a:buClr>
              <a:buSzPts val="1680"/>
              <a:buFont typeface="Noto Sans Symbols"/>
              <a:buNone/>
            </a:pPr>
            <a:r>
              <a:t/>
            </a:r>
            <a:endParaRPr b="0" i="0" sz="2400" u="none" cap="none" strike="noStrike">
              <a:solidFill>
                <a:srgbClr val="FFFFFF"/>
              </a:solidFill>
              <a:latin typeface="Times New Roman"/>
              <a:ea typeface="Times New Roman"/>
              <a:cs typeface="Times New Roman"/>
              <a:sym typeface="Times New Roman"/>
            </a:endParaRPr>
          </a:p>
          <a:p>
            <a:pPr indent="-457200" lvl="1" marL="914400" marR="0" rtl="0" algn="l">
              <a:lnSpc>
                <a:spcPct val="61000"/>
              </a:lnSpc>
              <a:spcBef>
                <a:spcPts val="600"/>
              </a:spcBef>
              <a:spcAft>
                <a:spcPts val="0"/>
              </a:spcAft>
              <a:buClr>
                <a:srgbClr val="FF00FF"/>
              </a:buClr>
              <a:buSzPts val="1680"/>
              <a:buFont typeface="Noto Sans Symbols"/>
              <a:buNone/>
            </a:pPr>
            <a:r>
              <a:t/>
            </a:r>
            <a:endParaRPr b="0" i="0" sz="2400" u="none" cap="none" strike="noStrike">
              <a:solidFill>
                <a:srgbClr val="FFFFFF"/>
              </a:solidFill>
              <a:latin typeface="Times New Roman"/>
              <a:ea typeface="Times New Roman"/>
              <a:cs typeface="Times New Roman"/>
              <a:sym typeface="Times New Roman"/>
            </a:endParaRPr>
          </a:p>
        </p:txBody>
      </p:sp>
      <p:pic>
        <p:nvPicPr>
          <p:cNvPr id="608" name="Shape 608"/>
          <p:cNvPicPr preferRelativeResize="0"/>
          <p:nvPr/>
        </p:nvPicPr>
        <p:blipFill rotWithShape="1">
          <a:blip r:embed="rId3">
            <a:alphaModFix/>
          </a:blip>
          <a:srcRect b="0" l="0" r="0" t="0"/>
          <a:stretch/>
        </p:blipFill>
        <p:spPr>
          <a:xfrm>
            <a:off x="1143000" y="1184275"/>
            <a:ext cx="6858000" cy="4987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08"/>
                                        </p:tgtEl>
                                        <p:attrNameLst>
                                          <p:attrName>style.visibility</p:attrName>
                                        </p:attrNameLst>
                                      </p:cBhvr>
                                      <p:to>
                                        <p:strVal val="visible"/>
                                      </p:to>
                                    </p:set>
                                    <p:anim calcmode="lin" valueType="num">
                                      <p:cBhvr additive="base">
                                        <p:cTn dur="500"/>
                                        <p:tgtEl>
                                          <p:spTgt spid="608"/>
                                        </p:tgtEl>
                                        <p:attrNameLst>
                                          <p:attrName>ppt_w</p:attrName>
                                        </p:attrNameLst>
                                      </p:cBhvr>
                                      <p:tavLst>
                                        <p:tav fmla="" tm="0">
                                          <p:val>
                                            <p:strVal val="0"/>
                                          </p:val>
                                        </p:tav>
                                        <p:tav fmla="" tm="100000">
                                          <p:val>
                                            <p:strVal val="#ppt_w"/>
                                          </p:val>
                                        </p:tav>
                                      </p:tavLst>
                                    </p:anim>
                                    <p:anim calcmode="lin" valueType="num">
                                      <p:cBhvr additive="base">
                                        <p:cTn dur="500"/>
                                        <p:tgtEl>
                                          <p:spTgt spid="60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Shape 619"/>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620" name="Shape 620"/>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621" name="Shape 621"/>
          <p:cNvSpPr txBox="1"/>
          <p:nvPr>
            <p:ph type="title"/>
          </p:nvPr>
        </p:nvSpPr>
        <p:spPr>
          <a:xfrm>
            <a:off x="381000" y="334963"/>
            <a:ext cx="8153400" cy="579437"/>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200" u="none" cap="none" strike="noStrike">
                <a:solidFill>
                  <a:srgbClr val="FFFF00"/>
                </a:solidFill>
                <a:latin typeface="Times New Roman"/>
                <a:ea typeface="Times New Roman"/>
                <a:cs typeface="Times New Roman"/>
                <a:sym typeface="Times New Roman"/>
              </a:rPr>
              <a:t>Comportement émergent à l’insu des individus !</a:t>
            </a:r>
            <a:endParaRPr/>
          </a:p>
        </p:txBody>
      </p:sp>
      <p:sp>
        <p:nvSpPr>
          <p:cNvPr id="622" name="Shape 622"/>
          <p:cNvSpPr txBox="1"/>
          <p:nvPr>
            <p:ph idx="1" type="body"/>
          </p:nvPr>
        </p:nvSpPr>
        <p:spPr>
          <a:xfrm>
            <a:off x="838200" y="1219200"/>
            <a:ext cx="7727950" cy="4876800"/>
          </a:xfrm>
          <a:prstGeom prst="rect">
            <a:avLst/>
          </a:prstGeom>
          <a:noFill/>
          <a:ln>
            <a:noFill/>
          </a:ln>
        </p:spPr>
        <p:txBody>
          <a:bodyPr anchorCtr="0" anchor="t" bIns="46075" lIns="92150" spcFirstLastPara="1" rIns="92150" wrap="square" tIns="46075">
            <a:noAutofit/>
          </a:bodyPr>
          <a:lstStyle/>
          <a:p>
            <a:pPr indent="-457200" lvl="0" marL="457200" marR="0" rtl="0" algn="l">
              <a:lnSpc>
                <a:spcPct val="100000"/>
              </a:lnSpc>
              <a:spcBef>
                <a:spcPts val="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L’impression de contrôle centralisé, intentionnel des bancs de poissons / vol d’oiseaux est très forte mais </a:t>
            </a:r>
            <a:r>
              <a:rPr b="1" i="1" lang="fr-FR" sz="2400" u="none" cap="none" strike="noStrike">
                <a:solidFill>
                  <a:srgbClr val="FFFFFF"/>
                </a:solidFill>
                <a:latin typeface="Times New Roman"/>
                <a:ea typeface="Times New Roman"/>
                <a:cs typeface="Times New Roman"/>
                <a:sym typeface="Times New Roman"/>
              </a:rPr>
              <a:t>rien de tel</a:t>
            </a:r>
            <a:r>
              <a:rPr b="0" i="0" lang="fr-FR" sz="2400" u="none" cap="none" strike="noStrike">
                <a:solidFill>
                  <a:srgbClr val="FFFFFF"/>
                </a:solidFill>
                <a:latin typeface="Times New Roman"/>
                <a:ea typeface="Times New Roman"/>
                <a:cs typeface="Times New Roman"/>
                <a:sym typeface="Times New Roman"/>
              </a:rPr>
              <a:t> !!!</a:t>
            </a:r>
            <a:endParaRPr/>
          </a:p>
          <a:p>
            <a:pPr indent="-457200" lvl="0" marL="457200" marR="0" rtl="0" algn="l">
              <a:lnSpc>
                <a:spcPct val="100000"/>
              </a:lnSpc>
              <a:spcBef>
                <a:spcPts val="600"/>
              </a:spcBef>
              <a:spcAft>
                <a:spcPts val="0"/>
              </a:spcAft>
              <a:buClr>
                <a:srgbClr val="FF00FF"/>
              </a:buClr>
              <a:buSzPts val="2400"/>
              <a:buFont typeface="Arial"/>
              <a:buChar char="●"/>
            </a:pPr>
            <a:r>
              <a:rPr b="1" i="1" lang="fr-FR" sz="2400" u="none" cap="none" strike="noStrike">
                <a:solidFill>
                  <a:srgbClr val="FFFFFF"/>
                </a:solidFill>
                <a:latin typeface="Times New Roman"/>
                <a:ea typeface="Times New Roman"/>
                <a:cs typeface="Times New Roman"/>
                <a:sym typeface="Times New Roman"/>
              </a:rPr>
              <a:t>Le comportement émergent n’existe que dans les yeux du spectateur.</a:t>
            </a:r>
            <a:endParaRPr/>
          </a:p>
          <a:p>
            <a:pPr indent="-457200" lvl="0" marL="457200" marR="0" rtl="0" algn="l">
              <a:lnSpc>
                <a:spcPct val="100000"/>
              </a:lnSpc>
              <a:spcBef>
                <a:spcPts val="60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Le poisson/oiseau/… est inconscient du résultat visible à l’échelle supérieure.</a:t>
            </a:r>
            <a:endParaRPr/>
          </a:p>
          <a:p>
            <a:pPr indent="-457200" lvl="0" marL="457200" marR="0" rtl="0" algn="l">
              <a:lnSpc>
                <a:spcPct val="100000"/>
              </a:lnSpc>
              <a:spcBef>
                <a:spcPts val="60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Il ne connaît que ses voisins immédiats ! </a:t>
            </a:r>
            <a:endParaRPr/>
          </a:p>
          <a:p>
            <a:pPr indent="-457200" lvl="0" marL="457200" marR="0" rtl="0" algn="l">
              <a:lnSpc>
                <a:spcPct val="100000"/>
              </a:lnSpc>
              <a:spcBef>
                <a:spcPts val="600"/>
              </a:spcBef>
              <a:spcAft>
                <a:spcPts val="0"/>
              </a:spcAft>
              <a:buClr>
                <a:srgbClr val="FF00FF"/>
              </a:buClr>
              <a:buSzPts val="2400"/>
              <a:buFont typeface="Arial"/>
              <a:buNone/>
            </a:pPr>
            <a:r>
              <a:rPr b="0" i="0" lang="fr-FR" sz="2400" u="none" cap="none" strike="noStrike">
                <a:solidFill>
                  <a:srgbClr val="FFFFFF"/>
                </a:solidFill>
                <a:latin typeface="Times New Roman"/>
                <a:ea typeface="Times New Roman"/>
                <a:cs typeface="Times New Roman"/>
                <a:sym typeface="Times New Roman"/>
              </a:rPr>
              <a:t>	Et pourtant…</a:t>
            </a:r>
            <a:endParaRPr/>
          </a:p>
          <a:p>
            <a:pPr indent="-457200" lvl="0" marL="457200" marR="0" rtl="0" algn="ctr">
              <a:lnSpc>
                <a:spcPct val="100000"/>
              </a:lnSpc>
              <a:spcBef>
                <a:spcPts val="600"/>
              </a:spcBef>
              <a:spcAft>
                <a:spcPts val="0"/>
              </a:spcAft>
              <a:buClr>
                <a:srgbClr val="FF00FF"/>
              </a:buClr>
              <a:buSzPts val="2400"/>
              <a:buFont typeface="Arial"/>
              <a:buNone/>
            </a:pPr>
            <a:r>
              <a:rPr b="1" i="1" lang="fr-FR" sz="2400" u="none" cap="none" strike="noStrike">
                <a:solidFill>
                  <a:srgbClr val="CCFF66"/>
                </a:solidFill>
                <a:latin typeface="Times New Roman"/>
                <a:ea typeface="Times New Roman"/>
                <a:cs typeface="Times New Roman"/>
                <a:sym typeface="Times New Roman"/>
              </a:rPr>
              <a:t>Franchissement d’un niveau d’abstraction.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Shape 627"/>
          <p:cNvSpPr txBox="1"/>
          <p:nvPr>
            <p:ph type="title"/>
          </p:nvPr>
        </p:nvSpPr>
        <p:spPr>
          <a:xfrm>
            <a:off x="381000" y="179388"/>
            <a:ext cx="8783638" cy="739775"/>
          </a:xfrm>
          <a:prstGeom prst="rect">
            <a:avLst/>
          </a:prstGeom>
          <a:noFill/>
          <a:ln>
            <a:noFill/>
          </a:ln>
        </p:spPr>
        <p:txBody>
          <a:bodyPr anchorCtr="0" anchor="ctr" bIns="0" lIns="0" spcFirstLastPara="1" rIns="0" wrap="square" tIns="0">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Fourmis</a:t>
            </a:r>
            <a:endParaRPr/>
          </a:p>
        </p:txBody>
      </p:sp>
      <p:sp>
        <p:nvSpPr>
          <p:cNvPr id="628" name="Shape 628"/>
          <p:cNvSpPr txBox="1"/>
          <p:nvPr>
            <p:ph idx="1" type="body"/>
          </p:nvPr>
        </p:nvSpPr>
        <p:spPr>
          <a:xfrm>
            <a:off x="838200" y="1219200"/>
            <a:ext cx="7669213" cy="4818063"/>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10^17 fourmis, 10¨18 insectes !</a:t>
            </a:r>
            <a:endParaRPr/>
          </a:p>
          <a:p>
            <a:pPr indent="-457200" lvl="0" marL="457200" marR="0" rtl="0" algn="l">
              <a:lnSpc>
                <a:spcPct val="100000"/>
              </a:lnSpc>
              <a:spcBef>
                <a:spcPts val="60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950K espèces sur 8M espèces d'insectes =&gt; peu d'espèces en regard du nombre de fourmis.</a:t>
            </a:r>
            <a:endParaRPr/>
          </a:p>
          <a:p>
            <a:pPr indent="-457200" lvl="0" marL="457200" marR="0" rtl="0" algn="l">
              <a:lnSpc>
                <a:spcPct val="100000"/>
              </a:lnSpc>
              <a:spcBef>
                <a:spcPts val="60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1 colonie de fourmis africaines (dorylus) peut compter 20M habitants</a:t>
            </a:r>
            <a:endParaRPr/>
          </a:p>
          <a:p>
            <a:pPr indent="-457200" lvl="0" marL="457200" marR="0" rtl="0" algn="l">
              <a:lnSpc>
                <a:spcPct val="100000"/>
              </a:lnSpc>
              <a:spcBef>
                <a:spcPts val="60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Super-colonies : Plus de 300M ouvrières, 1M de reines, 45K noeuds sur 2.7km2 seulement.</a:t>
            </a:r>
            <a:endParaRPr/>
          </a:p>
          <a:p>
            <a:pPr indent="-457200" lvl="0" marL="457200" marR="0" rtl="0" algn="l">
              <a:lnSpc>
                <a:spcPct val="100000"/>
              </a:lnSpc>
              <a:spcBef>
                <a:spcPts val="60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Fourmi d'argentine : 6000 km de côte médirerrannéenne, 200M ouvrières, 120K reines.</a:t>
            </a:r>
            <a:endParaRPr/>
          </a:p>
          <a:p>
            <a:pPr indent="-330200" lvl="0" marL="457200" marR="0" rtl="0" algn="l">
              <a:lnSpc>
                <a:spcPct val="100000"/>
              </a:lnSpc>
              <a:spcBef>
                <a:spcPts val="600"/>
              </a:spcBef>
              <a:spcAft>
                <a:spcPts val="0"/>
              </a:spcAft>
              <a:buClr>
                <a:srgbClr val="FF00FF"/>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a:p>
            <a:pPr indent="-457200" lvl="0" marL="457200" marR="0" rtl="0" algn="l">
              <a:lnSpc>
                <a:spcPct val="100000"/>
              </a:lnSpc>
              <a:spcBef>
                <a:spcPts val="60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hadi nobahari shortest path</a:t>
            </a:r>
            <a:endParaRPr/>
          </a:p>
          <a:p>
            <a:pPr indent="-330200" lvl="0" marL="457200" marR="0" rtl="0" algn="l">
              <a:lnSpc>
                <a:spcPct val="100000"/>
              </a:lnSpc>
              <a:spcBef>
                <a:spcPts val="600"/>
              </a:spcBef>
              <a:spcAft>
                <a:spcPts val="0"/>
              </a:spcAft>
              <a:buClr>
                <a:srgbClr val="FF00FF"/>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a:p>
            <a:pPr indent="-457200" lvl="0" marL="457200" marR="0" rtl="0" algn="l">
              <a:lnSpc>
                <a:spcPct val="100000"/>
              </a:lnSpc>
              <a:spcBef>
                <a:spcPts val="60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Antoine dutot ants.html</a:t>
            </a:r>
            <a:endParaRPr/>
          </a:p>
          <a:p>
            <a:pPr indent="-330200" lvl="0" marL="457200" marR="0" rtl="0" algn="l">
              <a:lnSpc>
                <a:spcPct val="100000"/>
              </a:lnSpc>
              <a:spcBef>
                <a:spcPts val="600"/>
              </a:spcBef>
              <a:spcAft>
                <a:spcPts val="0"/>
              </a:spcAft>
              <a:buClr>
                <a:srgbClr val="FF00FF"/>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a:p>
            <a:pPr indent="-457200" lvl="0" marL="457200" marR="0" rtl="0" algn="l">
              <a:lnSpc>
                <a:spcPct val="100000"/>
              </a:lnSpc>
              <a:spcBef>
                <a:spcPts val="60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ant demo Mark Wodrich</a:t>
            </a:r>
            <a:endParaRPr/>
          </a:p>
          <a:p>
            <a:pPr indent="-330200" lvl="0" marL="457200" marR="0" rtl="0" algn="l">
              <a:lnSpc>
                <a:spcPct val="100000"/>
              </a:lnSpc>
              <a:spcBef>
                <a:spcPts val="600"/>
              </a:spcBef>
              <a:spcAft>
                <a:spcPts val="0"/>
              </a:spcAft>
              <a:buClr>
                <a:srgbClr val="FF00FF"/>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p:txBody>
      </p:sp>
      <p:sp>
        <p:nvSpPr>
          <p:cNvPr id="629" name="Shape 629"/>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630" name="Shape 630"/>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Shape 641"/>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642" name="Shape 642"/>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643" name="Shape 643"/>
          <p:cNvSpPr txBox="1"/>
          <p:nvPr>
            <p:ph type="title"/>
          </p:nvPr>
        </p:nvSpPr>
        <p:spPr>
          <a:xfrm>
            <a:off x="381000" y="273050"/>
            <a:ext cx="8382000" cy="64135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Insectes sociaux (fourmis, termites, …)</a:t>
            </a:r>
            <a:endParaRPr b="0" i="0" sz="3600" u="none" cap="none" strike="noStrike">
              <a:solidFill>
                <a:srgbClr val="FFFF00"/>
              </a:solidFill>
              <a:latin typeface="Times New Roman"/>
              <a:ea typeface="Times New Roman"/>
              <a:cs typeface="Times New Roman"/>
              <a:sym typeface="Times New Roman"/>
            </a:endParaRPr>
          </a:p>
        </p:txBody>
      </p:sp>
      <p:sp>
        <p:nvSpPr>
          <p:cNvPr id="644" name="Shape 644"/>
          <p:cNvSpPr txBox="1"/>
          <p:nvPr>
            <p:ph idx="1" type="body"/>
          </p:nvPr>
        </p:nvSpPr>
        <p:spPr>
          <a:xfrm>
            <a:off x="685800" y="1219200"/>
            <a:ext cx="7772400" cy="4876800"/>
          </a:xfrm>
          <a:prstGeom prst="rect">
            <a:avLst/>
          </a:prstGeom>
          <a:noFill/>
          <a:ln>
            <a:noFill/>
          </a:ln>
        </p:spPr>
        <p:txBody>
          <a:bodyPr anchorCtr="0" anchor="t" bIns="46075" lIns="92150" spcFirstLastPara="1" rIns="92150" wrap="square" tIns="46075">
            <a:noAutofit/>
          </a:bodyPr>
          <a:lstStyle/>
          <a:p>
            <a:pPr indent="-284163" lvl="0" marL="284163" marR="0" rtl="0" algn="l">
              <a:lnSpc>
                <a:spcPct val="100000"/>
              </a:lnSpc>
              <a:spcBef>
                <a:spcPts val="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Article fondateur de 1983 (Deneubourg </a:t>
            </a:r>
            <a:r>
              <a:rPr b="0" i="1" lang="fr-FR" sz="2400" u="none" cap="none" strike="noStrike">
                <a:solidFill>
                  <a:srgbClr val="FFFFFF"/>
                </a:solidFill>
                <a:latin typeface="Times New Roman"/>
                <a:ea typeface="Times New Roman"/>
                <a:cs typeface="Times New Roman"/>
                <a:sym typeface="Times New Roman"/>
              </a:rPr>
              <a:t>et al.</a:t>
            </a:r>
            <a:r>
              <a:rPr b="0" i="0" lang="fr-FR" sz="2400" u="none" cap="none" strike="noStrike">
                <a:solidFill>
                  <a:srgbClr val="FFFFFF"/>
                </a:solidFill>
                <a:latin typeface="Times New Roman"/>
                <a:ea typeface="Times New Roman"/>
                <a:cs typeface="Times New Roman"/>
                <a:sym typeface="Times New Roman"/>
              </a:rPr>
              <a:t>) décrivant le comportement de fourmis ayant trouvé un point de nourriture</a:t>
            </a:r>
            <a:r>
              <a:rPr b="0" baseline="30000" i="0" lang="fr-FR" sz="2400" u="none" cap="none" strike="noStrike">
                <a:solidFill>
                  <a:srgbClr val="FFFFFF"/>
                </a:solidFill>
                <a:latin typeface="Times New Roman"/>
                <a:ea typeface="Times New Roman"/>
                <a:cs typeface="Times New Roman"/>
                <a:sym typeface="Times New Roman"/>
              </a:rPr>
              <a:t>1</a:t>
            </a:r>
            <a:r>
              <a:rPr b="0" i="0" lang="fr-FR" sz="2400" u="none" cap="none" strike="noStrike">
                <a:solidFill>
                  <a:srgbClr val="FFFFFF"/>
                </a:solidFill>
                <a:latin typeface="Times New Roman"/>
                <a:ea typeface="Times New Roman"/>
                <a:cs typeface="Times New Roman"/>
                <a:sym typeface="Times New Roman"/>
              </a:rPr>
              <a:t>.</a:t>
            </a:r>
            <a:endParaRPr/>
          </a:p>
          <a:p>
            <a:pPr indent="-284163" lvl="0" marL="284163" marR="0" rtl="0" algn="l">
              <a:lnSpc>
                <a:spcPct val="100000"/>
              </a:lnSpc>
              <a:spcBef>
                <a:spcPts val="60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1988, Manderick et Moyson implémentent le comportement d’une fourmi sur ordinateur, retrouvent le comportement d’une fourmilière</a:t>
            </a:r>
            <a:r>
              <a:rPr b="0" baseline="30000" i="0" lang="fr-FR" sz="2400" u="none" cap="none" strike="noStrike">
                <a:solidFill>
                  <a:srgbClr val="FFFFFF"/>
                </a:solidFill>
                <a:latin typeface="Times New Roman"/>
                <a:ea typeface="Times New Roman"/>
                <a:cs typeface="Times New Roman"/>
                <a:sym typeface="Times New Roman"/>
              </a:rPr>
              <a:t>2</a:t>
            </a:r>
            <a:r>
              <a:rPr b="0" i="0" lang="fr-FR" sz="2400" u="none" cap="none" strike="noStrike">
                <a:solidFill>
                  <a:srgbClr val="FFFFFF"/>
                </a:solidFill>
                <a:latin typeface="Times New Roman"/>
                <a:ea typeface="Times New Roman"/>
                <a:cs typeface="Times New Roman"/>
                <a:sym typeface="Times New Roman"/>
              </a:rPr>
              <a:t>. Le papier décrit complètement une optimisation par colonie de fourmis.</a:t>
            </a:r>
            <a:endParaRPr/>
          </a:p>
          <a:p>
            <a:pPr indent="-228600" lvl="1" marL="685800" marR="0" rtl="0" algn="l">
              <a:lnSpc>
                <a:spcPct val="100000"/>
              </a:lnSpc>
              <a:spcBef>
                <a:spcPts val="600"/>
              </a:spcBef>
              <a:spcAft>
                <a:spcPts val="0"/>
              </a:spcAft>
              <a:buClr>
                <a:srgbClr val="FF00FF"/>
              </a:buClr>
              <a:buSzPts val="1680"/>
              <a:buFont typeface="Noto Sans Symbols"/>
              <a:buNone/>
            </a:pPr>
            <a:r>
              <a:t/>
            </a:r>
            <a:endParaRPr b="0" i="0" sz="2400" u="none" cap="none" strike="noStrike">
              <a:solidFill>
                <a:srgbClr val="FFFFFF"/>
              </a:solidFill>
              <a:latin typeface="Times New Roman"/>
              <a:ea typeface="Times New Roman"/>
              <a:cs typeface="Times New Roman"/>
              <a:sym typeface="Times New Roman"/>
            </a:endParaRPr>
          </a:p>
          <a:p>
            <a:pPr indent="-228600" lvl="1" marL="685800" marR="0" rtl="0" algn="l">
              <a:lnSpc>
                <a:spcPct val="100000"/>
              </a:lnSpc>
              <a:spcBef>
                <a:spcPts val="400"/>
              </a:spcBef>
              <a:spcAft>
                <a:spcPts val="0"/>
              </a:spcAft>
              <a:buClr>
                <a:srgbClr val="FF00FF"/>
              </a:buClr>
              <a:buSzPts val="1120"/>
              <a:buFont typeface="Noto Sans Symbols"/>
              <a:buNone/>
            </a:pPr>
            <a:r>
              <a:rPr b="0" baseline="30000" i="0" lang="fr-FR" sz="1600" u="none" cap="none" strike="noStrike">
                <a:solidFill>
                  <a:srgbClr val="FFFFFF"/>
                </a:solidFill>
                <a:latin typeface="Times New Roman"/>
                <a:ea typeface="Times New Roman"/>
                <a:cs typeface="Times New Roman"/>
                <a:sym typeface="Times New Roman"/>
              </a:rPr>
              <a:t>1 </a:t>
            </a:r>
            <a:r>
              <a:rPr b="0" i="0" lang="fr-FR" sz="1600" u="none" cap="none" strike="noStrike">
                <a:solidFill>
                  <a:srgbClr val="FFFFFF"/>
                </a:solidFill>
                <a:latin typeface="Times New Roman"/>
                <a:ea typeface="Times New Roman"/>
                <a:cs typeface="Times New Roman"/>
                <a:sym typeface="Times New Roman"/>
              </a:rPr>
              <a:t>J.-L. Deneubourg, J.-M. Pasteels et J.-C. Verhaeghe, « Probabilistic behaviour in ants: a strategy of error ?, » Journal of Theoretical Biology, 105, 1983.</a:t>
            </a:r>
            <a:endParaRPr/>
          </a:p>
          <a:p>
            <a:pPr indent="-228600" lvl="1" marL="685800" marR="0" rtl="0" algn="l">
              <a:lnSpc>
                <a:spcPct val="100000"/>
              </a:lnSpc>
              <a:spcBef>
                <a:spcPts val="400"/>
              </a:spcBef>
              <a:spcAft>
                <a:spcPts val="0"/>
              </a:spcAft>
              <a:buClr>
                <a:srgbClr val="FF00FF"/>
              </a:buClr>
              <a:buSzPts val="1120"/>
              <a:buFont typeface="Noto Sans Symbols"/>
              <a:buNone/>
            </a:pPr>
            <a:r>
              <a:rPr b="0" i="0" lang="fr-FR" sz="1600" u="none" cap="none" strike="noStrike">
                <a:solidFill>
                  <a:srgbClr val="FFFFFF"/>
                </a:solidFill>
                <a:latin typeface="Times New Roman"/>
                <a:ea typeface="Times New Roman"/>
                <a:cs typeface="Times New Roman"/>
                <a:sym typeface="Times New Roman"/>
              </a:rPr>
              <a:t>2 F. Moyson et B. Manderick, « The collective behaviour of ants : an example of self-organisation in massive parallelism, » in Proc. of the AAAI Spring Symposium on Parallel Models of Intelligence, Stanford CA, 1988.</a:t>
            </a:r>
            <a:endParaRPr/>
          </a:p>
          <a:p>
            <a:pPr indent="-228600" lvl="1" marL="685800" marR="0" rtl="0" algn="l">
              <a:lnSpc>
                <a:spcPct val="100000"/>
              </a:lnSpc>
              <a:spcBef>
                <a:spcPts val="400"/>
              </a:spcBef>
              <a:spcAft>
                <a:spcPts val="0"/>
              </a:spcAft>
              <a:buClr>
                <a:srgbClr val="FF00FF"/>
              </a:buClr>
              <a:buSzPts val="1120"/>
              <a:buFont typeface="Noto Sans Symbols"/>
              <a:buNone/>
            </a:pPr>
            <a:r>
              <a:t/>
            </a:r>
            <a:endParaRPr b="0" i="0" sz="16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Shape 655"/>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656" name="Shape 656"/>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657" name="Shape 657"/>
          <p:cNvSpPr txBox="1"/>
          <p:nvPr>
            <p:ph type="title"/>
          </p:nvPr>
        </p:nvSpPr>
        <p:spPr>
          <a:xfrm>
            <a:off x="685800" y="273050"/>
            <a:ext cx="8001000" cy="64135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Utilisation des paradigmes naturels</a:t>
            </a:r>
            <a:endParaRPr/>
          </a:p>
        </p:txBody>
      </p:sp>
      <p:sp>
        <p:nvSpPr>
          <p:cNvPr id="658" name="Shape 658"/>
          <p:cNvSpPr txBox="1"/>
          <p:nvPr>
            <p:ph idx="1" type="body"/>
          </p:nvPr>
        </p:nvSpPr>
        <p:spPr>
          <a:xfrm>
            <a:off x="685800" y="1219200"/>
            <a:ext cx="7772400" cy="5181600"/>
          </a:xfrm>
          <a:prstGeom prst="rect">
            <a:avLst/>
          </a:prstGeom>
          <a:noFill/>
          <a:ln>
            <a:noFill/>
          </a:ln>
        </p:spPr>
        <p:txBody>
          <a:bodyPr anchorCtr="0" anchor="t" bIns="46075" lIns="92150" spcFirstLastPara="1" rIns="92150" wrap="square" tIns="46075">
            <a:noAutofit/>
          </a:bodyPr>
          <a:lstStyle/>
          <a:p>
            <a:pPr indent="-284163" lvl="0" marL="284163" marR="0" rtl="0" algn="l">
              <a:lnSpc>
                <a:spcPct val="100000"/>
              </a:lnSpc>
              <a:spcBef>
                <a:spcPts val="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Début des années 90, les ordinateurs deviennent suffisamment puissants pour obtenir des résultats intéressants unissant le parallélisme massif au niveau des données et les techniques trouvées dans la nature :</a:t>
            </a:r>
            <a:endParaRPr/>
          </a:p>
          <a:p>
            <a:pPr indent="-228600" lvl="1" marL="685800" marR="0" rtl="0" algn="l">
              <a:lnSpc>
                <a:spcPct val="100000"/>
              </a:lnSpc>
              <a:spcBef>
                <a:spcPts val="600"/>
              </a:spcBef>
              <a:spcAft>
                <a:spcPts val="0"/>
              </a:spcAft>
              <a:buClr>
                <a:srgbClr val="FF00FF"/>
              </a:buClr>
              <a:buSzPts val="1680"/>
              <a:buFont typeface="Noto Sans Symbols"/>
              <a:buChar char="➢"/>
            </a:pPr>
            <a:r>
              <a:rPr b="0" i="0" lang="fr-FR" sz="2400" u="none" cap="none" strike="noStrike">
                <a:solidFill>
                  <a:srgbClr val="FFFFFF"/>
                </a:solidFill>
                <a:latin typeface="Times New Roman"/>
                <a:ea typeface="Times New Roman"/>
                <a:cs typeface="Times New Roman"/>
                <a:sym typeface="Times New Roman"/>
              </a:rPr>
              <a:t>1992 Dorigo développe l’optimisation par colonies de fourmis et l’applique au TSP (thèse de la Politecnico di Milano).</a:t>
            </a:r>
            <a:endParaRPr/>
          </a:p>
          <a:p>
            <a:pPr indent="-228600" lvl="1" marL="685800" marR="0" rtl="0" algn="l">
              <a:lnSpc>
                <a:spcPct val="100000"/>
              </a:lnSpc>
              <a:spcBef>
                <a:spcPts val="600"/>
              </a:spcBef>
              <a:spcAft>
                <a:spcPts val="0"/>
              </a:spcAft>
              <a:buClr>
                <a:srgbClr val="FF00FF"/>
              </a:buClr>
              <a:buSzPts val="1680"/>
              <a:buFont typeface="Noto Sans Symbols"/>
              <a:buChar char="➢"/>
            </a:pPr>
            <a:r>
              <a:rPr b="0" i="0" lang="fr-FR" sz="2400" u="none" cap="none" strike="noStrike">
                <a:solidFill>
                  <a:srgbClr val="FFFFFF"/>
                </a:solidFill>
                <a:latin typeface="Times New Roman"/>
                <a:ea typeface="Times New Roman"/>
                <a:cs typeface="Times New Roman"/>
                <a:sym typeface="Times New Roman"/>
              </a:rPr>
              <a:t>1995 Kennedy et Eberhart développent l’Optimisation par Essaim Particulaire, où un essaim de particules parcourt un espace de recherche pour trouver un optimum global.</a:t>
            </a:r>
            <a:endParaRPr/>
          </a:p>
          <a:p>
            <a:pPr indent="-284163" lvl="0" marL="284163" marR="0" rtl="0" algn="l">
              <a:lnSpc>
                <a:spcPct val="100000"/>
              </a:lnSpc>
              <a:spcBef>
                <a:spcPts val="300"/>
              </a:spcBef>
              <a:spcAft>
                <a:spcPts val="0"/>
              </a:spcAft>
              <a:buClr>
                <a:srgbClr val="FF00FF"/>
              </a:buClr>
              <a:buSzPts val="1200"/>
              <a:buFont typeface="Arial"/>
              <a:buNone/>
            </a:pPr>
            <a:r>
              <a:t/>
            </a:r>
            <a:endParaRPr b="0" i="0" sz="1200" u="none" cap="none" strike="noStrike">
              <a:solidFill>
                <a:srgbClr val="FFFFFF"/>
              </a:solidFill>
              <a:latin typeface="Times New Roman"/>
              <a:ea typeface="Times New Roman"/>
              <a:cs typeface="Times New Roman"/>
              <a:sym typeface="Times New Roman"/>
            </a:endParaRPr>
          </a:p>
          <a:p>
            <a:pPr indent="-284163" lvl="0" marL="284163" marR="0" rtl="0" algn="l">
              <a:lnSpc>
                <a:spcPct val="100000"/>
              </a:lnSpc>
              <a:spcBef>
                <a:spcPts val="300"/>
              </a:spcBef>
              <a:spcAft>
                <a:spcPts val="0"/>
              </a:spcAft>
              <a:buClr>
                <a:srgbClr val="FF00FF"/>
              </a:buClr>
              <a:buSzPts val="1200"/>
              <a:buFont typeface="Arial"/>
              <a:buNone/>
            </a:pPr>
            <a:r>
              <a:rPr b="0" i="0" lang="fr-FR" sz="1200" u="none" cap="none" strike="noStrike">
                <a:solidFill>
                  <a:srgbClr val="FFFFFF"/>
                </a:solidFill>
                <a:latin typeface="Times New Roman"/>
                <a:ea typeface="Times New Roman"/>
                <a:cs typeface="Times New Roman"/>
                <a:sym typeface="Times New Roman"/>
              </a:rPr>
              <a:t>	         J. Kennedy, R. C. Eberhart, « Particle Swarm Optimisation, » in Proc. of ICNN IV, pp1942-1948, 1995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Shape 669"/>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670" name="Shape 670"/>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671" name="Shape 671"/>
          <p:cNvSpPr txBox="1"/>
          <p:nvPr>
            <p:ph type="title"/>
          </p:nvPr>
        </p:nvSpPr>
        <p:spPr>
          <a:xfrm>
            <a:off x="381000" y="266700"/>
            <a:ext cx="7543800" cy="64770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Optimisation par colonie de fourmis</a:t>
            </a:r>
            <a:endParaRPr/>
          </a:p>
        </p:txBody>
      </p:sp>
      <p:sp>
        <p:nvSpPr>
          <p:cNvPr id="672" name="Shape 672"/>
          <p:cNvSpPr/>
          <p:nvPr/>
        </p:nvSpPr>
        <p:spPr>
          <a:xfrm>
            <a:off x="3352800" y="3759200"/>
            <a:ext cx="1371600" cy="533400"/>
          </a:xfrm>
          <a:prstGeom prst="ellipse">
            <a:avLst/>
          </a:prstGeom>
          <a:solidFill>
            <a:srgbClr val="FF6633"/>
          </a:solidFill>
          <a:ln cap="flat" cmpd="sng" w="12600">
            <a:solidFill>
              <a:srgbClr val="FFFFFF"/>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spcBef>
                <a:spcPts val="0"/>
              </a:spcBef>
              <a:spcAft>
                <a:spcPts val="0"/>
              </a:spcAft>
              <a:buNone/>
            </a:pPr>
            <a:r>
              <a:t/>
            </a:r>
            <a:endParaRPr baseline="30000" sz="2800">
              <a:solidFill>
                <a:srgbClr val="CC3300"/>
              </a:solidFill>
              <a:latin typeface="Times New Roman"/>
              <a:ea typeface="Times New Roman"/>
              <a:cs typeface="Times New Roman"/>
              <a:sym typeface="Times New Roman"/>
            </a:endParaRPr>
          </a:p>
          <a:p>
            <a:pPr indent="0" lvl="0" marL="0" marR="0" rtl="0" algn="ctr">
              <a:spcBef>
                <a:spcPts val="0"/>
              </a:spcBef>
              <a:spcAft>
                <a:spcPts val="0"/>
              </a:spcAft>
              <a:buNone/>
            </a:pPr>
            <a:r>
              <a:rPr baseline="30000" lang="fr-FR" sz="2800">
                <a:solidFill>
                  <a:srgbClr val="CC3300"/>
                </a:solidFill>
                <a:latin typeface="Times New Roman"/>
                <a:ea typeface="Times New Roman"/>
                <a:cs typeface="Times New Roman"/>
                <a:sym typeface="Times New Roman"/>
              </a:rPr>
              <a:t>Fourmilière</a:t>
            </a:r>
            <a:endParaRPr/>
          </a:p>
        </p:txBody>
      </p:sp>
      <p:grpSp>
        <p:nvGrpSpPr>
          <p:cNvPr id="673" name="Shape 673"/>
          <p:cNvGrpSpPr/>
          <p:nvPr/>
        </p:nvGrpSpPr>
        <p:grpSpPr>
          <a:xfrm>
            <a:off x="2057400" y="1473200"/>
            <a:ext cx="5638800" cy="2743201"/>
            <a:chOff x="1296" y="928"/>
            <a:chExt cx="3552" cy="1728"/>
          </a:xfrm>
        </p:grpSpPr>
        <p:sp>
          <p:nvSpPr>
            <p:cNvPr id="674" name="Shape 674"/>
            <p:cNvSpPr/>
            <p:nvPr/>
          </p:nvSpPr>
          <p:spPr>
            <a:xfrm>
              <a:off x="1296" y="928"/>
              <a:ext cx="336" cy="288"/>
            </a:xfrm>
            <a:prstGeom prst="ellipse">
              <a:avLst/>
            </a:prstGeom>
            <a:solidFill>
              <a:srgbClr val="FFFF00"/>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75" name="Shape 675"/>
            <p:cNvSpPr/>
            <p:nvPr/>
          </p:nvSpPr>
          <p:spPr>
            <a:xfrm>
              <a:off x="3888" y="1024"/>
              <a:ext cx="336" cy="288"/>
            </a:xfrm>
            <a:prstGeom prst="ellipse">
              <a:avLst/>
            </a:prstGeom>
            <a:solidFill>
              <a:srgbClr val="FFFF00"/>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76" name="Shape 676"/>
            <p:cNvSpPr/>
            <p:nvPr/>
          </p:nvSpPr>
          <p:spPr>
            <a:xfrm>
              <a:off x="4512" y="2368"/>
              <a:ext cx="336" cy="288"/>
            </a:xfrm>
            <a:prstGeom prst="ellipse">
              <a:avLst/>
            </a:prstGeom>
            <a:solidFill>
              <a:srgbClr val="FFFF00"/>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677" name="Shape 677"/>
          <p:cNvGrpSpPr/>
          <p:nvPr/>
        </p:nvGrpSpPr>
        <p:grpSpPr>
          <a:xfrm>
            <a:off x="2057400" y="2463800"/>
            <a:ext cx="3810001" cy="2514600"/>
            <a:chOff x="1296" y="1552"/>
            <a:chExt cx="2400" cy="1584"/>
          </a:xfrm>
        </p:grpSpPr>
        <p:sp>
          <p:nvSpPr>
            <p:cNvPr id="678" name="Shape 678"/>
            <p:cNvSpPr/>
            <p:nvPr/>
          </p:nvSpPr>
          <p:spPr>
            <a:xfrm>
              <a:off x="1488" y="2032"/>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79" name="Shape 679"/>
            <p:cNvSpPr/>
            <p:nvPr/>
          </p:nvSpPr>
          <p:spPr>
            <a:xfrm>
              <a:off x="2832" y="2032"/>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0" name="Shape 680"/>
            <p:cNvSpPr/>
            <p:nvPr/>
          </p:nvSpPr>
          <p:spPr>
            <a:xfrm>
              <a:off x="3264" y="2944"/>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1" name="Shape 681"/>
            <p:cNvSpPr/>
            <p:nvPr/>
          </p:nvSpPr>
          <p:spPr>
            <a:xfrm>
              <a:off x="3168" y="2128"/>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2" name="Shape 682"/>
            <p:cNvSpPr/>
            <p:nvPr/>
          </p:nvSpPr>
          <p:spPr>
            <a:xfrm>
              <a:off x="2784" y="1552"/>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3" name="Shape 683"/>
            <p:cNvSpPr/>
            <p:nvPr/>
          </p:nvSpPr>
          <p:spPr>
            <a:xfrm>
              <a:off x="2256" y="2128"/>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4" name="Shape 684"/>
            <p:cNvSpPr/>
            <p:nvPr/>
          </p:nvSpPr>
          <p:spPr>
            <a:xfrm>
              <a:off x="2016" y="1792"/>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5" name="Shape 685"/>
            <p:cNvSpPr/>
            <p:nvPr/>
          </p:nvSpPr>
          <p:spPr>
            <a:xfrm>
              <a:off x="2208" y="2992"/>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6" name="Shape 686"/>
            <p:cNvSpPr/>
            <p:nvPr/>
          </p:nvSpPr>
          <p:spPr>
            <a:xfrm>
              <a:off x="2544" y="2944"/>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7" name="Shape 687"/>
            <p:cNvSpPr/>
            <p:nvPr/>
          </p:nvSpPr>
          <p:spPr>
            <a:xfrm>
              <a:off x="1584" y="3088"/>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8" name="Shape 688"/>
            <p:cNvSpPr/>
            <p:nvPr/>
          </p:nvSpPr>
          <p:spPr>
            <a:xfrm>
              <a:off x="1296" y="2320"/>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9" name="Shape 689"/>
            <p:cNvSpPr/>
            <p:nvPr/>
          </p:nvSpPr>
          <p:spPr>
            <a:xfrm>
              <a:off x="1728" y="2416"/>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90" name="Shape 690"/>
            <p:cNvSpPr/>
            <p:nvPr/>
          </p:nvSpPr>
          <p:spPr>
            <a:xfrm>
              <a:off x="3600" y="1744"/>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91" name="Shape 691"/>
            <p:cNvSpPr/>
            <p:nvPr/>
          </p:nvSpPr>
          <p:spPr>
            <a:xfrm>
              <a:off x="3648" y="2464"/>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692" name="Shape 692"/>
          <p:cNvGrpSpPr/>
          <p:nvPr/>
        </p:nvGrpSpPr>
        <p:grpSpPr>
          <a:xfrm>
            <a:off x="2057400" y="1854200"/>
            <a:ext cx="4419600" cy="3124200"/>
            <a:chOff x="1296" y="1168"/>
            <a:chExt cx="2784" cy="1968"/>
          </a:xfrm>
        </p:grpSpPr>
        <p:sp>
          <p:nvSpPr>
            <p:cNvPr id="693" name="Shape 693"/>
            <p:cNvSpPr/>
            <p:nvPr/>
          </p:nvSpPr>
          <p:spPr>
            <a:xfrm>
              <a:off x="4032" y="1168"/>
              <a:ext cx="48" cy="48"/>
            </a:xfrm>
            <a:prstGeom prst="ellipse">
              <a:avLst/>
            </a:prstGeom>
            <a:solidFill>
              <a:srgbClr val="000000"/>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694" name="Shape 694"/>
            <p:cNvGrpSpPr/>
            <p:nvPr/>
          </p:nvGrpSpPr>
          <p:grpSpPr>
            <a:xfrm>
              <a:off x="1296" y="1552"/>
              <a:ext cx="2400" cy="1584"/>
              <a:chOff x="1296" y="1552"/>
              <a:chExt cx="2400" cy="1584"/>
            </a:xfrm>
          </p:grpSpPr>
          <p:sp>
            <p:nvSpPr>
              <p:cNvPr id="695" name="Shape 695"/>
              <p:cNvSpPr/>
              <p:nvPr/>
            </p:nvSpPr>
            <p:spPr>
              <a:xfrm>
                <a:off x="1488" y="2032"/>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96" name="Shape 696"/>
              <p:cNvSpPr/>
              <p:nvPr/>
            </p:nvSpPr>
            <p:spPr>
              <a:xfrm>
                <a:off x="2832" y="2032"/>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97" name="Shape 697"/>
              <p:cNvSpPr/>
              <p:nvPr/>
            </p:nvSpPr>
            <p:spPr>
              <a:xfrm>
                <a:off x="3264" y="2944"/>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98" name="Shape 698"/>
              <p:cNvSpPr/>
              <p:nvPr/>
            </p:nvSpPr>
            <p:spPr>
              <a:xfrm>
                <a:off x="3168" y="2128"/>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99" name="Shape 699"/>
              <p:cNvSpPr/>
              <p:nvPr/>
            </p:nvSpPr>
            <p:spPr>
              <a:xfrm>
                <a:off x="2784" y="1552"/>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00" name="Shape 700"/>
              <p:cNvSpPr/>
              <p:nvPr/>
            </p:nvSpPr>
            <p:spPr>
              <a:xfrm>
                <a:off x="2256" y="2128"/>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01" name="Shape 701"/>
              <p:cNvSpPr/>
              <p:nvPr/>
            </p:nvSpPr>
            <p:spPr>
              <a:xfrm>
                <a:off x="2016" y="1792"/>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02" name="Shape 702"/>
              <p:cNvSpPr/>
              <p:nvPr/>
            </p:nvSpPr>
            <p:spPr>
              <a:xfrm>
                <a:off x="2208" y="2992"/>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03" name="Shape 703"/>
              <p:cNvSpPr/>
              <p:nvPr/>
            </p:nvSpPr>
            <p:spPr>
              <a:xfrm>
                <a:off x="2544" y="2944"/>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04" name="Shape 704"/>
              <p:cNvSpPr/>
              <p:nvPr/>
            </p:nvSpPr>
            <p:spPr>
              <a:xfrm>
                <a:off x="1584" y="3088"/>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05" name="Shape 705"/>
              <p:cNvSpPr/>
              <p:nvPr/>
            </p:nvSpPr>
            <p:spPr>
              <a:xfrm>
                <a:off x="1296" y="2320"/>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06" name="Shape 706"/>
              <p:cNvSpPr/>
              <p:nvPr/>
            </p:nvSpPr>
            <p:spPr>
              <a:xfrm>
                <a:off x="1728" y="2416"/>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07" name="Shape 707"/>
              <p:cNvSpPr/>
              <p:nvPr/>
            </p:nvSpPr>
            <p:spPr>
              <a:xfrm>
                <a:off x="3600" y="1744"/>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08" name="Shape 708"/>
              <p:cNvSpPr/>
              <p:nvPr/>
            </p:nvSpPr>
            <p:spPr>
              <a:xfrm>
                <a:off x="3648" y="2464"/>
                <a:ext cx="48" cy="48"/>
              </a:xfrm>
              <a:prstGeom prst="ellipse">
                <a:avLst/>
              </a:prstGeom>
              <a:solidFill>
                <a:srgbClr val="FFFF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sp>
        <p:nvSpPr>
          <p:cNvPr id="709" name="Shape 709"/>
          <p:cNvSpPr/>
          <p:nvPr/>
        </p:nvSpPr>
        <p:spPr>
          <a:xfrm>
            <a:off x="3911600" y="1930400"/>
            <a:ext cx="3365500" cy="2108200"/>
          </a:xfrm>
          <a:custGeom>
            <a:pathLst>
              <a:path extrusionOk="0" h="1328" w="2120">
                <a:moveTo>
                  <a:pt x="1616" y="0"/>
                </a:moveTo>
                <a:cubicBezTo>
                  <a:pt x="1576" y="52"/>
                  <a:pt x="1536" y="104"/>
                  <a:pt x="1568" y="144"/>
                </a:cubicBezTo>
                <a:cubicBezTo>
                  <a:pt x="1600" y="184"/>
                  <a:pt x="1736" y="240"/>
                  <a:pt x="1808" y="240"/>
                </a:cubicBezTo>
                <a:cubicBezTo>
                  <a:pt x="1880" y="240"/>
                  <a:pt x="1952" y="128"/>
                  <a:pt x="2000" y="144"/>
                </a:cubicBezTo>
                <a:cubicBezTo>
                  <a:pt x="2048" y="160"/>
                  <a:pt x="2120" y="272"/>
                  <a:pt x="2096" y="336"/>
                </a:cubicBezTo>
                <a:cubicBezTo>
                  <a:pt x="2072" y="400"/>
                  <a:pt x="1896" y="464"/>
                  <a:pt x="1856" y="528"/>
                </a:cubicBezTo>
                <a:cubicBezTo>
                  <a:pt x="1816" y="592"/>
                  <a:pt x="1824" y="688"/>
                  <a:pt x="1856" y="720"/>
                </a:cubicBezTo>
                <a:cubicBezTo>
                  <a:pt x="1888" y="752"/>
                  <a:pt x="2088" y="680"/>
                  <a:pt x="2048" y="720"/>
                </a:cubicBezTo>
                <a:cubicBezTo>
                  <a:pt x="2008" y="760"/>
                  <a:pt x="1768" y="968"/>
                  <a:pt x="1616" y="960"/>
                </a:cubicBezTo>
                <a:cubicBezTo>
                  <a:pt x="1464" y="952"/>
                  <a:pt x="1208" y="672"/>
                  <a:pt x="1136" y="672"/>
                </a:cubicBezTo>
                <a:cubicBezTo>
                  <a:pt x="1064" y="672"/>
                  <a:pt x="1224" y="896"/>
                  <a:pt x="1184" y="960"/>
                </a:cubicBezTo>
                <a:cubicBezTo>
                  <a:pt x="1144" y="1024"/>
                  <a:pt x="976" y="1160"/>
                  <a:pt x="896" y="1056"/>
                </a:cubicBezTo>
                <a:cubicBezTo>
                  <a:pt x="816" y="952"/>
                  <a:pt x="768" y="456"/>
                  <a:pt x="704" y="336"/>
                </a:cubicBezTo>
                <a:cubicBezTo>
                  <a:pt x="640" y="216"/>
                  <a:pt x="592" y="288"/>
                  <a:pt x="512" y="336"/>
                </a:cubicBezTo>
                <a:cubicBezTo>
                  <a:pt x="432" y="384"/>
                  <a:pt x="304" y="624"/>
                  <a:pt x="224" y="624"/>
                </a:cubicBezTo>
                <a:cubicBezTo>
                  <a:pt x="144" y="624"/>
                  <a:pt x="24" y="272"/>
                  <a:pt x="32" y="336"/>
                </a:cubicBezTo>
                <a:cubicBezTo>
                  <a:pt x="40" y="400"/>
                  <a:pt x="272" y="928"/>
                  <a:pt x="272" y="1008"/>
                </a:cubicBezTo>
                <a:cubicBezTo>
                  <a:pt x="272" y="1088"/>
                  <a:pt x="64" y="776"/>
                  <a:pt x="32" y="816"/>
                </a:cubicBezTo>
                <a:cubicBezTo>
                  <a:pt x="0" y="856"/>
                  <a:pt x="72" y="1168"/>
                  <a:pt x="80" y="1248"/>
                </a:cubicBezTo>
                <a:cubicBezTo>
                  <a:pt x="88" y="1328"/>
                  <a:pt x="80" y="1288"/>
                  <a:pt x="80" y="1296"/>
                </a:cubicBezTo>
              </a:path>
            </a:pathLst>
          </a:custGeom>
          <a:noFill/>
          <a:ln cap="flat" cmpd="sng" w="12600">
            <a:solidFill>
              <a:srgbClr val="CCFF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10" name="Shape 710"/>
          <p:cNvSpPr/>
          <p:nvPr/>
        </p:nvSpPr>
        <p:spPr>
          <a:xfrm>
            <a:off x="4038600" y="1930400"/>
            <a:ext cx="2362200" cy="1981200"/>
          </a:xfrm>
          <a:custGeom>
            <a:pathLst>
              <a:path extrusionOk="0" h="1248" w="1488">
                <a:moveTo>
                  <a:pt x="0" y="1248"/>
                </a:moveTo>
                <a:cubicBezTo>
                  <a:pt x="84" y="988"/>
                  <a:pt x="168" y="728"/>
                  <a:pt x="336" y="624"/>
                </a:cubicBezTo>
                <a:cubicBezTo>
                  <a:pt x="504" y="520"/>
                  <a:pt x="816" y="728"/>
                  <a:pt x="1008" y="624"/>
                </a:cubicBezTo>
                <a:cubicBezTo>
                  <a:pt x="1200" y="520"/>
                  <a:pt x="1344" y="260"/>
                  <a:pt x="1488" y="0"/>
                </a:cubicBezTo>
              </a:path>
            </a:pathLst>
          </a:custGeom>
          <a:noFill/>
          <a:ln cap="flat" cmpd="sng" w="101500">
            <a:solidFill>
              <a:srgbClr val="CCFF66"/>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711" name="Shape 711"/>
          <p:cNvGrpSpPr/>
          <p:nvPr/>
        </p:nvGrpSpPr>
        <p:grpSpPr>
          <a:xfrm>
            <a:off x="2362200" y="1778000"/>
            <a:ext cx="5105400" cy="2413001"/>
            <a:chOff x="1488" y="1120"/>
            <a:chExt cx="3216" cy="1520"/>
          </a:xfrm>
        </p:grpSpPr>
        <p:sp>
          <p:nvSpPr>
            <p:cNvPr id="712" name="Shape 712"/>
            <p:cNvSpPr/>
            <p:nvPr/>
          </p:nvSpPr>
          <p:spPr>
            <a:xfrm>
              <a:off x="1488" y="1120"/>
              <a:ext cx="912" cy="1440"/>
            </a:xfrm>
            <a:custGeom>
              <a:pathLst>
                <a:path extrusionOk="0" h="1440" w="912">
                  <a:moveTo>
                    <a:pt x="912" y="1440"/>
                  </a:moveTo>
                  <a:cubicBezTo>
                    <a:pt x="712" y="1316"/>
                    <a:pt x="512" y="1192"/>
                    <a:pt x="432" y="1008"/>
                  </a:cubicBezTo>
                  <a:cubicBezTo>
                    <a:pt x="352" y="824"/>
                    <a:pt x="504" y="504"/>
                    <a:pt x="432" y="336"/>
                  </a:cubicBezTo>
                  <a:cubicBezTo>
                    <a:pt x="360" y="168"/>
                    <a:pt x="180" y="84"/>
                    <a:pt x="0" y="0"/>
                  </a:cubicBezTo>
                </a:path>
              </a:pathLst>
            </a:custGeom>
            <a:noFill/>
            <a:ln cap="flat" cmpd="sng" w="101500">
              <a:solidFill>
                <a:srgbClr val="CCFF66"/>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13" name="Shape 713"/>
            <p:cNvSpPr/>
            <p:nvPr/>
          </p:nvSpPr>
          <p:spPr>
            <a:xfrm>
              <a:off x="2736" y="2312"/>
              <a:ext cx="1968" cy="328"/>
            </a:xfrm>
            <a:custGeom>
              <a:pathLst>
                <a:path extrusionOk="0" h="328" w="1968">
                  <a:moveTo>
                    <a:pt x="0" y="248"/>
                  </a:moveTo>
                  <a:cubicBezTo>
                    <a:pt x="124" y="124"/>
                    <a:pt x="248" y="0"/>
                    <a:pt x="432" y="8"/>
                  </a:cubicBezTo>
                  <a:cubicBezTo>
                    <a:pt x="616" y="16"/>
                    <a:pt x="848" y="264"/>
                    <a:pt x="1104" y="296"/>
                  </a:cubicBezTo>
                  <a:cubicBezTo>
                    <a:pt x="1360" y="328"/>
                    <a:pt x="1664" y="264"/>
                    <a:pt x="1968" y="200"/>
                  </a:cubicBezTo>
                </a:path>
              </a:pathLst>
            </a:custGeom>
            <a:noFill/>
            <a:ln cap="flat" cmpd="sng" w="101500">
              <a:solidFill>
                <a:srgbClr val="CCFF66"/>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714" name="Shape 714"/>
          <p:cNvSpPr/>
          <p:nvPr/>
        </p:nvSpPr>
        <p:spPr>
          <a:xfrm>
            <a:off x="2362200" y="1219200"/>
            <a:ext cx="5105400" cy="2768600"/>
          </a:xfrm>
          <a:custGeom>
            <a:pathLst>
              <a:path extrusionOk="0" h="1744" w="3216">
                <a:moveTo>
                  <a:pt x="0" y="304"/>
                </a:moveTo>
                <a:cubicBezTo>
                  <a:pt x="304" y="152"/>
                  <a:pt x="608" y="0"/>
                  <a:pt x="912" y="16"/>
                </a:cubicBezTo>
                <a:cubicBezTo>
                  <a:pt x="1216" y="32"/>
                  <a:pt x="1544" y="336"/>
                  <a:pt x="1824" y="400"/>
                </a:cubicBezTo>
                <a:cubicBezTo>
                  <a:pt x="2104" y="464"/>
                  <a:pt x="2384" y="312"/>
                  <a:pt x="2592" y="400"/>
                </a:cubicBezTo>
                <a:cubicBezTo>
                  <a:pt x="2800" y="488"/>
                  <a:pt x="3000" y="752"/>
                  <a:pt x="3072" y="928"/>
                </a:cubicBezTo>
                <a:cubicBezTo>
                  <a:pt x="3144" y="1104"/>
                  <a:pt x="3000" y="1320"/>
                  <a:pt x="3024" y="1456"/>
                </a:cubicBezTo>
                <a:cubicBezTo>
                  <a:pt x="3048" y="1592"/>
                  <a:pt x="3132" y="1668"/>
                  <a:pt x="3216" y="1744"/>
                </a:cubicBezTo>
              </a:path>
            </a:pathLst>
          </a:custGeom>
          <a:noFill/>
          <a:ln cap="flat" cmpd="sng" w="101500">
            <a:solidFill>
              <a:srgbClr val="CCFF66"/>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15" name="Shape 715"/>
          <p:cNvSpPr/>
          <p:nvPr/>
        </p:nvSpPr>
        <p:spPr>
          <a:xfrm>
            <a:off x="1066800" y="5149850"/>
            <a:ext cx="6845300" cy="947738"/>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lang="fr-FR" sz="2800">
                <a:solidFill>
                  <a:srgbClr val="FFFFFF"/>
                </a:solidFill>
                <a:latin typeface="Times New Roman"/>
                <a:ea typeface="Times New Roman"/>
                <a:cs typeface="Times New Roman"/>
                <a:sym typeface="Times New Roman"/>
              </a:rPr>
              <a:t>Phéromones + stigmergie + erreurs = émergence de chemin optimal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73"/>
                                        </p:tgtEl>
                                        <p:attrNameLst>
                                          <p:attrName>style.visibility</p:attrName>
                                        </p:attrNameLst>
                                      </p:cBhvr>
                                      <p:to>
                                        <p:strVal val="visible"/>
                                      </p:to>
                                    </p:set>
                                    <p:anim calcmode="lin" valueType="num">
                                      <p:cBhvr additive="base">
                                        <p:cTn dur="500"/>
                                        <p:tgtEl>
                                          <p:spTgt spid="673"/>
                                        </p:tgtEl>
                                        <p:attrNameLst>
                                          <p:attrName>ppt_w</p:attrName>
                                        </p:attrNameLst>
                                      </p:cBhvr>
                                      <p:tavLst>
                                        <p:tav fmla="" tm="0">
                                          <p:val>
                                            <p:strVal val="0"/>
                                          </p:val>
                                        </p:tav>
                                        <p:tav fmla="" tm="100000">
                                          <p:val>
                                            <p:strVal val="#ppt_w"/>
                                          </p:val>
                                        </p:tav>
                                      </p:tavLst>
                                    </p:anim>
                                    <p:anim calcmode="lin" valueType="num">
                                      <p:cBhvr additive="base">
                                        <p:cTn dur="500"/>
                                        <p:tgtEl>
                                          <p:spTgt spid="67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77"/>
                                        </p:tgtEl>
                                        <p:attrNameLst>
                                          <p:attrName>style.visibility</p:attrName>
                                        </p:attrNameLst>
                                      </p:cBhvr>
                                      <p:to>
                                        <p:strVal val="visible"/>
                                      </p:to>
                                    </p:set>
                                    <p:anim calcmode="lin" valueType="num">
                                      <p:cBhvr additive="base">
                                        <p:cTn dur="500"/>
                                        <p:tgtEl>
                                          <p:spTgt spid="677"/>
                                        </p:tgtEl>
                                        <p:attrNameLst>
                                          <p:attrName>ppt_w</p:attrName>
                                        </p:attrNameLst>
                                      </p:cBhvr>
                                      <p:tavLst>
                                        <p:tav fmla="" tm="0">
                                          <p:val>
                                            <p:strVal val="0"/>
                                          </p:val>
                                        </p:tav>
                                        <p:tav fmla="" tm="100000">
                                          <p:val>
                                            <p:strVal val="#ppt_w"/>
                                          </p:val>
                                        </p:tav>
                                      </p:tavLst>
                                    </p:anim>
                                    <p:anim calcmode="lin" valueType="num">
                                      <p:cBhvr additive="base">
                                        <p:cTn dur="500"/>
                                        <p:tgtEl>
                                          <p:spTgt spid="67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500"/>
                                        <p:tgtEl>
                                          <p:spTgt spid="7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500"/>
                                        <p:tgtEl>
                                          <p:spTgt spid="7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500"/>
                                        <p:tgtEl>
                                          <p:spTgt spid="7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14"/>
                                        </p:tgtEl>
                                        <p:attrNameLst>
                                          <p:attrName>style.visibility</p:attrName>
                                        </p:attrNameLst>
                                      </p:cBhvr>
                                      <p:to>
                                        <p:strVal val="visible"/>
                                      </p:to>
                                    </p:set>
                                    <p:anim calcmode="lin" valueType="num">
                                      <p:cBhvr additive="base">
                                        <p:cTn dur="500"/>
                                        <p:tgtEl>
                                          <p:spTgt spid="714"/>
                                        </p:tgtEl>
                                        <p:attrNameLst>
                                          <p:attrName>ppt_w</p:attrName>
                                        </p:attrNameLst>
                                      </p:cBhvr>
                                      <p:tavLst>
                                        <p:tav fmla="" tm="0">
                                          <p:val>
                                            <p:strVal val="0"/>
                                          </p:val>
                                        </p:tav>
                                        <p:tav fmla="" tm="100000">
                                          <p:val>
                                            <p:strVal val="#ppt_w"/>
                                          </p:val>
                                        </p:tav>
                                      </p:tavLst>
                                    </p:anim>
                                    <p:anim calcmode="lin" valueType="num">
                                      <p:cBhvr additive="base">
                                        <p:cTn dur="500"/>
                                        <p:tgtEl>
                                          <p:spTgt spid="71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Shape 720"/>
          <p:cNvSpPr txBox="1"/>
          <p:nvPr>
            <p:ph type="title"/>
          </p:nvPr>
        </p:nvSpPr>
        <p:spPr>
          <a:xfrm>
            <a:off x="381000" y="179388"/>
            <a:ext cx="8783638" cy="739775"/>
          </a:xfrm>
          <a:prstGeom prst="rect">
            <a:avLst/>
          </a:prstGeom>
          <a:noFill/>
          <a:ln>
            <a:noFill/>
          </a:ln>
        </p:spPr>
        <p:txBody>
          <a:bodyPr anchorCtr="0" anchor="ctr" bIns="0" lIns="0" spcFirstLastPara="1" rIns="0" wrap="square" tIns="0">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Simulation</a:t>
            </a:r>
            <a:endParaRPr/>
          </a:p>
        </p:txBody>
      </p:sp>
      <p:sp>
        <p:nvSpPr>
          <p:cNvPr id="721" name="Shape 721"/>
          <p:cNvSpPr txBox="1"/>
          <p:nvPr>
            <p:ph idx="1" type="body"/>
          </p:nvPr>
        </p:nvSpPr>
        <p:spPr>
          <a:xfrm>
            <a:off x="838200" y="1219200"/>
            <a:ext cx="7669213" cy="4818063"/>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http://litis.univ-lehavre.fr/~dutot/MiscResearch.html</a:t>
            </a:r>
            <a:endParaRPr b="0" i="0" sz="2400" u="none" cap="none" strike="noStrike">
              <a:solidFill>
                <a:srgbClr val="FFFFFF"/>
              </a:solidFill>
              <a:latin typeface="Times New Roman"/>
              <a:ea typeface="Times New Roman"/>
              <a:cs typeface="Times New Roman"/>
              <a:sym typeface="Times New Roman"/>
            </a:endParaRPr>
          </a:p>
        </p:txBody>
      </p:sp>
      <p:sp>
        <p:nvSpPr>
          <p:cNvPr id="722" name="Shape 722"/>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723" name="Shape 723"/>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Shape 730"/>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731" name="Shape 731"/>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732" name="Shape 732"/>
          <p:cNvSpPr txBox="1"/>
          <p:nvPr>
            <p:ph type="title"/>
          </p:nvPr>
        </p:nvSpPr>
        <p:spPr>
          <a:xfrm>
            <a:off x="381000" y="273050"/>
            <a:ext cx="7772400" cy="64135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Résolution du TSP</a:t>
            </a:r>
            <a:endParaRPr/>
          </a:p>
        </p:txBody>
      </p:sp>
      <p:sp>
        <p:nvSpPr>
          <p:cNvPr id="733" name="Shape 733"/>
          <p:cNvSpPr txBox="1"/>
          <p:nvPr>
            <p:ph idx="1" type="body"/>
          </p:nvPr>
        </p:nvSpPr>
        <p:spPr>
          <a:xfrm>
            <a:off x="838200" y="1219200"/>
            <a:ext cx="7727950" cy="4876800"/>
          </a:xfrm>
          <a:prstGeom prst="rect">
            <a:avLst/>
          </a:prstGeom>
          <a:noFill/>
          <a:ln>
            <a:noFill/>
          </a:ln>
        </p:spPr>
        <p:txBody>
          <a:bodyPr anchorCtr="0" anchor="t" bIns="46075" lIns="92150" spcFirstLastPara="1" rIns="92150" wrap="square" tIns="46075">
            <a:noAutofit/>
          </a:bodyPr>
          <a:lstStyle/>
          <a:p>
            <a:pPr indent="-457200" lvl="0" marL="457200" marR="0" rtl="0" algn="l">
              <a:lnSpc>
                <a:spcPct val="100000"/>
              </a:lnSpc>
              <a:spcBef>
                <a:spcPts val="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Méthode du plus proche voisin…</a:t>
            </a:r>
            <a:endParaRPr/>
          </a:p>
          <a:p>
            <a:pPr indent="-457200" lvl="0" marL="457200" marR="0" rtl="0" algn="l">
              <a:lnSpc>
                <a:spcPct val="100000"/>
              </a:lnSpc>
              <a:spcBef>
                <a:spcPts val="450"/>
              </a:spcBef>
              <a:spcAft>
                <a:spcPts val="0"/>
              </a:spcAft>
              <a:buClr>
                <a:srgbClr val="FF00FF"/>
              </a:buClr>
              <a:buSzPts val="2400"/>
              <a:buFont typeface="Arial"/>
              <a:buNone/>
            </a:pPr>
            <a:r>
              <a:rPr b="0" i="0" lang="fr-FR" sz="2400" u="none" cap="none" strike="noStrike">
                <a:solidFill>
                  <a:srgbClr val="FFFFFF"/>
                </a:solidFill>
                <a:latin typeface="Times New Roman"/>
                <a:ea typeface="Times New Roman"/>
                <a:cs typeface="Times New Roman"/>
                <a:sym typeface="Times New Roman"/>
              </a:rPr>
              <a:t>	</a:t>
            </a:r>
            <a:r>
              <a:rPr b="0" i="0" lang="fr-FR" sz="1800" u="none" cap="none" strike="noStrike">
                <a:solidFill>
                  <a:srgbClr val="FFFFFF"/>
                </a:solidFill>
                <a:latin typeface="Times New Roman"/>
                <a:ea typeface="Times New Roman"/>
                <a:cs typeface="Times New Roman"/>
                <a:sym typeface="Times New Roman"/>
              </a:rPr>
              <a:t>(aussi appelé algorithme « glouton »)‏</a:t>
            </a:r>
            <a:endParaRPr/>
          </a:p>
          <a:p>
            <a:pPr indent="-457200" lvl="0" marL="457200" marR="0" rtl="0" algn="l">
              <a:lnSpc>
                <a:spcPct val="100000"/>
              </a:lnSpc>
              <a:spcBef>
                <a:spcPts val="600"/>
              </a:spcBef>
              <a:spcAft>
                <a:spcPts val="0"/>
              </a:spcAft>
              <a:buClr>
                <a:srgbClr val="FF00FF"/>
              </a:buClr>
              <a:buSzPts val="2400"/>
              <a:buFont typeface="Arial"/>
              <a:buChar char="●"/>
            </a:pPr>
            <a:r>
              <a:rPr b="0" i="1" lang="fr-FR" sz="2400" u="none" cap="none" strike="noStrike">
                <a:solidFill>
                  <a:srgbClr val="FFFFFF"/>
                </a:solidFill>
                <a:latin typeface="Times New Roman"/>
                <a:ea typeface="Times New Roman"/>
                <a:cs typeface="Times New Roman"/>
                <a:sym typeface="Times New Roman"/>
              </a:rPr>
              <a:t>n</a:t>
            </a:r>
            <a:r>
              <a:rPr b="0" i="0" lang="fr-FR" sz="2400" u="none" cap="none" strike="noStrike">
                <a:solidFill>
                  <a:srgbClr val="FFFFFF"/>
                </a:solidFill>
                <a:latin typeface="Times New Roman"/>
                <a:ea typeface="Times New Roman"/>
                <a:cs typeface="Times New Roman"/>
                <a:sym typeface="Times New Roman"/>
              </a:rPr>
              <a:t>-Opt : à chaque itération, on cherche une permutation de </a:t>
            </a:r>
            <a:r>
              <a:rPr b="0" i="1" lang="fr-FR" sz="2400" u="none" cap="none" strike="noStrike">
                <a:solidFill>
                  <a:srgbClr val="FFFFFF"/>
                </a:solidFill>
                <a:latin typeface="Times New Roman"/>
                <a:ea typeface="Times New Roman"/>
                <a:cs typeface="Times New Roman"/>
                <a:sym typeface="Times New Roman"/>
              </a:rPr>
              <a:t>n</a:t>
            </a:r>
            <a:r>
              <a:rPr b="0" i="0" lang="fr-FR" sz="2400" u="none" cap="none" strike="noStrike">
                <a:solidFill>
                  <a:srgbClr val="FFFFFF"/>
                </a:solidFill>
                <a:latin typeface="Times New Roman"/>
                <a:ea typeface="Times New Roman"/>
                <a:cs typeface="Times New Roman"/>
                <a:sym typeface="Times New Roman"/>
              </a:rPr>
              <a:t> arcs qui améliorerait le résultat.</a:t>
            </a:r>
            <a:endParaRPr/>
          </a:p>
        </p:txBody>
      </p:sp>
      <p:sp>
        <p:nvSpPr>
          <p:cNvPr id="734" name="Shape 734"/>
          <p:cNvSpPr/>
          <p:nvPr/>
        </p:nvSpPr>
        <p:spPr>
          <a:xfrm rot="-5400000">
            <a:off x="5561013" y="1522413"/>
            <a:ext cx="152400" cy="152400"/>
          </a:xfrm>
          <a:prstGeom prst="ellipse">
            <a:avLst/>
          </a:prstGeom>
          <a:solidFill>
            <a:srgbClr val="FF6633"/>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35" name="Shape 735"/>
          <p:cNvSpPr/>
          <p:nvPr/>
        </p:nvSpPr>
        <p:spPr>
          <a:xfrm rot="-5400000">
            <a:off x="5865813" y="1522413"/>
            <a:ext cx="152400" cy="152400"/>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36" name="Shape 736"/>
          <p:cNvSpPr/>
          <p:nvPr/>
        </p:nvSpPr>
        <p:spPr>
          <a:xfrm rot="-5400000">
            <a:off x="6170613" y="1522413"/>
            <a:ext cx="152400" cy="152400"/>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37" name="Shape 737"/>
          <p:cNvSpPr/>
          <p:nvPr/>
        </p:nvSpPr>
        <p:spPr>
          <a:xfrm rot="-5400000">
            <a:off x="6477000" y="1524000"/>
            <a:ext cx="152400" cy="152400"/>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38" name="Shape 738"/>
          <p:cNvSpPr/>
          <p:nvPr/>
        </p:nvSpPr>
        <p:spPr>
          <a:xfrm rot="-5400000">
            <a:off x="6780213" y="1522413"/>
            <a:ext cx="152400" cy="152400"/>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39" name="Shape 739"/>
          <p:cNvSpPr/>
          <p:nvPr/>
        </p:nvSpPr>
        <p:spPr>
          <a:xfrm rot="-5400000">
            <a:off x="6704013" y="1065213"/>
            <a:ext cx="152400" cy="152400"/>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40" name="Shape 740"/>
          <p:cNvSpPr/>
          <p:nvPr/>
        </p:nvSpPr>
        <p:spPr>
          <a:xfrm rot="-5400000">
            <a:off x="6475413" y="1979613"/>
            <a:ext cx="152400" cy="152400"/>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41" name="Shape 741"/>
          <p:cNvSpPr/>
          <p:nvPr/>
        </p:nvSpPr>
        <p:spPr>
          <a:xfrm rot="-5400000">
            <a:off x="5942013" y="1065213"/>
            <a:ext cx="152400" cy="152400"/>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42" name="Shape 742"/>
          <p:cNvSpPr/>
          <p:nvPr/>
        </p:nvSpPr>
        <p:spPr>
          <a:xfrm rot="-5400000">
            <a:off x="5484813" y="1979613"/>
            <a:ext cx="152400" cy="152400"/>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43" name="Shape 743"/>
          <p:cNvSpPr/>
          <p:nvPr/>
        </p:nvSpPr>
        <p:spPr>
          <a:xfrm rot="-5400000">
            <a:off x="7924800" y="1066800"/>
            <a:ext cx="152400" cy="152400"/>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744" name="Shape 744"/>
          <p:cNvCxnSpPr>
            <a:stCxn id="734" idx="6"/>
            <a:endCxn id="735" idx="2"/>
          </p:cNvCxnSpPr>
          <p:nvPr/>
        </p:nvCxnSpPr>
        <p:spPr>
          <a:xfrm>
            <a:off x="5637213" y="1522413"/>
            <a:ext cx="304800" cy="152400"/>
          </a:xfrm>
          <a:prstGeom prst="straightConnector1">
            <a:avLst/>
          </a:prstGeom>
          <a:noFill/>
          <a:ln cap="flat" cmpd="sng" w="12600">
            <a:solidFill>
              <a:srgbClr val="FFFFFF"/>
            </a:solidFill>
            <a:prstDash val="solid"/>
            <a:miter lim="800000"/>
            <a:headEnd len="med" w="med" type="none"/>
            <a:tailEnd len="med" w="med" type="triangle"/>
          </a:ln>
        </p:spPr>
      </p:cxnSp>
      <p:cxnSp>
        <p:nvCxnSpPr>
          <p:cNvPr id="745" name="Shape 745"/>
          <p:cNvCxnSpPr>
            <a:stCxn id="735" idx="6"/>
            <a:endCxn id="736" idx="2"/>
          </p:cNvCxnSpPr>
          <p:nvPr/>
        </p:nvCxnSpPr>
        <p:spPr>
          <a:xfrm>
            <a:off x="5942013" y="1522413"/>
            <a:ext cx="304800" cy="152400"/>
          </a:xfrm>
          <a:prstGeom prst="straightConnector1">
            <a:avLst/>
          </a:prstGeom>
          <a:noFill/>
          <a:ln cap="flat" cmpd="sng" w="12600">
            <a:solidFill>
              <a:srgbClr val="FFFFFF"/>
            </a:solidFill>
            <a:prstDash val="solid"/>
            <a:miter lim="800000"/>
            <a:headEnd len="med" w="med" type="none"/>
            <a:tailEnd len="med" w="med" type="triangle"/>
          </a:ln>
        </p:spPr>
      </p:cxnSp>
      <p:cxnSp>
        <p:nvCxnSpPr>
          <p:cNvPr id="746" name="Shape 746"/>
          <p:cNvCxnSpPr>
            <a:stCxn id="736" idx="6"/>
            <a:endCxn id="737" idx="2"/>
          </p:cNvCxnSpPr>
          <p:nvPr/>
        </p:nvCxnSpPr>
        <p:spPr>
          <a:xfrm>
            <a:off x="6246813" y="1522413"/>
            <a:ext cx="306300" cy="153900"/>
          </a:xfrm>
          <a:prstGeom prst="straightConnector1">
            <a:avLst/>
          </a:prstGeom>
          <a:noFill/>
          <a:ln cap="flat" cmpd="sng" w="12600">
            <a:solidFill>
              <a:srgbClr val="FFFFFF"/>
            </a:solidFill>
            <a:prstDash val="solid"/>
            <a:miter lim="800000"/>
            <a:headEnd len="med" w="med" type="none"/>
            <a:tailEnd len="med" w="med" type="triangle"/>
          </a:ln>
        </p:spPr>
      </p:cxnSp>
      <p:cxnSp>
        <p:nvCxnSpPr>
          <p:cNvPr id="747" name="Shape 747"/>
          <p:cNvCxnSpPr>
            <a:stCxn id="737" idx="6"/>
            <a:endCxn id="738" idx="2"/>
          </p:cNvCxnSpPr>
          <p:nvPr/>
        </p:nvCxnSpPr>
        <p:spPr>
          <a:xfrm>
            <a:off x="6553200" y="1524000"/>
            <a:ext cx="303300" cy="150900"/>
          </a:xfrm>
          <a:prstGeom prst="straightConnector1">
            <a:avLst/>
          </a:prstGeom>
          <a:noFill/>
          <a:ln cap="flat" cmpd="sng" w="12600">
            <a:solidFill>
              <a:srgbClr val="FFFFFF"/>
            </a:solidFill>
            <a:prstDash val="solid"/>
            <a:miter lim="800000"/>
            <a:headEnd len="med" w="med" type="none"/>
            <a:tailEnd len="med" w="med" type="triangle"/>
          </a:ln>
        </p:spPr>
      </p:cxnSp>
      <p:cxnSp>
        <p:nvCxnSpPr>
          <p:cNvPr id="748" name="Shape 748"/>
          <p:cNvCxnSpPr>
            <a:stCxn id="738" idx="0"/>
            <a:endCxn id="739" idx="5"/>
          </p:cNvCxnSpPr>
          <p:nvPr/>
        </p:nvCxnSpPr>
        <p:spPr>
          <a:xfrm flipH="1" rot="10800000">
            <a:off x="6780213" y="1087413"/>
            <a:ext cx="54000" cy="511200"/>
          </a:xfrm>
          <a:prstGeom prst="straightConnector1">
            <a:avLst/>
          </a:prstGeom>
          <a:noFill/>
          <a:ln cap="flat" cmpd="sng" w="12600">
            <a:solidFill>
              <a:srgbClr val="FFFFFF"/>
            </a:solidFill>
            <a:prstDash val="solid"/>
            <a:miter lim="800000"/>
            <a:headEnd len="med" w="med" type="none"/>
            <a:tailEnd len="med" w="med" type="triangle"/>
          </a:ln>
        </p:spPr>
      </p:cxnSp>
      <p:cxnSp>
        <p:nvCxnSpPr>
          <p:cNvPr id="749" name="Shape 749"/>
          <p:cNvCxnSpPr>
            <a:stCxn id="739" idx="4"/>
            <a:endCxn id="740" idx="7"/>
          </p:cNvCxnSpPr>
          <p:nvPr/>
        </p:nvCxnSpPr>
        <p:spPr>
          <a:xfrm flipH="1">
            <a:off x="6497613" y="1141413"/>
            <a:ext cx="358800" cy="860400"/>
          </a:xfrm>
          <a:prstGeom prst="straightConnector1">
            <a:avLst/>
          </a:prstGeom>
          <a:noFill/>
          <a:ln cap="flat" cmpd="sng" w="12600">
            <a:solidFill>
              <a:srgbClr val="FFFFFF"/>
            </a:solidFill>
            <a:prstDash val="solid"/>
            <a:miter lim="800000"/>
            <a:headEnd len="med" w="med" type="none"/>
            <a:tailEnd len="med" w="med" type="triangle"/>
          </a:ln>
        </p:spPr>
      </p:cxnSp>
      <p:cxnSp>
        <p:nvCxnSpPr>
          <p:cNvPr id="750" name="Shape 750"/>
          <p:cNvCxnSpPr>
            <a:stCxn id="740" idx="0"/>
            <a:endCxn id="741" idx="6"/>
          </p:cNvCxnSpPr>
          <p:nvPr/>
        </p:nvCxnSpPr>
        <p:spPr>
          <a:xfrm rot="10800000">
            <a:off x="6018213" y="1065213"/>
            <a:ext cx="457200" cy="990600"/>
          </a:xfrm>
          <a:prstGeom prst="straightConnector1">
            <a:avLst/>
          </a:prstGeom>
          <a:noFill/>
          <a:ln cap="flat" cmpd="sng" w="12600">
            <a:solidFill>
              <a:srgbClr val="FFFFFF"/>
            </a:solidFill>
            <a:prstDash val="solid"/>
            <a:miter lim="800000"/>
            <a:headEnd len="med" w="med" type="none"/>
            <a:tailEnd len="med" w="med" type="triangle"/>
          </a:ln>
        </p:spPr>
      </p:cxnSp>
      <p:cxnSp>
        <p:nvCxnSpPr>
          <p:cNvPr id="751" name="Shape 751"/>
          <p:cNvCxnSpPr>
            <a:stCxn id="741" idx="4"/>
            <a:endCxn id="742" idx="0"/>
          </p:cNvCxnSpPr>
          <p:nvPr/>
        </p:nvCxnSpPr>
        <p:spPr>
          <a:xfrm flipH="1">
            <a:off x="5484813" y="1141413"/>
            <a:ext cx="609600" cy="914400"/>
          </a:xfrm>
          <a:prstGeom prst="straightConnector1">
            <a:avLst/>
          </a:prstGeom>
          <a:noFill/>
          <a:ln cap="flat" cmpd="sng" w="12600">
            <a:solidFill>
              <a:srgbClr val="FFFFFF"/>
            </a:solidFill>
            <a:prstDash val="solid"/>
            <a:miter lim="800000"/>
            <a:headEnd len="med" w="med" type="none"/>
            <a:tailEnd len="med" w="med" type="triangle"/>
          </a:ln>
        </p:spPr>
      </p:cxnSp>
      <p:cxnSp>
        <p:nvCxnSpPr>
          <p:cNvPr id="752" name="Shape 752"/>
          <p:cNvCxnSpPr>
            <a:stCxn id="742" idx="6"/>
            <a:endCxn id="743" idx="2"/>
          </p:cNvCxnSpPr>
          <p:nvPr/>
        </p:nvCxnSpPr>
        <p:spPr>
          <a:xfrm flipH="1" rot="10800000">
            <a:off x="5561013" y="1219113"/>
            <a:ext cx="2439900" cy="760500"/>
          </a:xfrm>
          <a:prstGeom prst="straightConnector1">
            <a:avLst/>
          </a:prstGeom>
          <a:noFill/>
          <a:ln cap="flat" cmpd="sng" w="12600">
            <a:solidFill>
              <a:srgbClr val="FFFFFF"/>
            </a:solidFill>
            <a:prstDash val="solid"/>
            <a:miter lim="800000"/>
            <a:headEnd len="med" w="med" type="none"/>
            <a:tailEnd len="med" w="med" type="triangle"/>
          </a:ln>
        </p:spPr>
      </p:cxnSp>
      <p:cxnSp>
        <p:nvCxnSpPr>
          <p:cNvPr id="753" name="Shape 753"/>
          <p:cNvCxnSpPr>
            <a:stCxn id="743" idx="2"/>
            <a:endCxn id="734" idx="7"/>
          </p:cNvCxnSpPr>
          <p:nvPr/>
        </p:nvCxnSpPr>
        <p:spPr>
          <a:xfrm flipH="1">
            <a:off x="5583300" y="1219200"/>
            <a:ext cx="2417700" cy="325500"/>
          </a:xfrm>
          <a:prstGeom prst="straightConnector1">
            <a:avLst/>
          </a:prstGeom>
          <a:noFill/>
          <a:ln cap="flat" cmpd="sng" w="12600">
            <a:solidFill>
              <a:srgbClr val="FFFFFF"/>
            </a:solidFill>
            <a:prstDash val="solid"/>
            <a:miter lim="800000"/>
            <a:headEnd len="med" w="med" type="none"/>
            <a:tailEnd len="med" w="med" type="triangle"/>
          </a:ln>
        </p:spPr>
      </p:cxnSp>
      <p:grpSp>
        <p:nvGrpSpPr>
          <p:cNvPr id="754" name="Shape 754"/>
          <p:cNvGrpSpPr/>
          <p:nvPr/>
        </p:nvGrpSpPr>
        <p:grpSpPr>
          <a:xfrm>
            <a:off x="5257800" y="2590800"/>
            <a:ext cx="1371601" cy="838200"/>
            <a:chOff x="3312" y="1632"/>
            <a:chExt cx="864" cy="528"/>
          </a:xfrm>
        </p:grpSpPr>
        <p:sp>
          <p:nvSpPr>
            <p:cNvPr id="755" name="Shape 755"/>
            <p:cNvSpPr/>
            <p:nvPr/>
          </p:nvSpPr>
          <p:spPr>
            <a:xfrm>
              <a:off x="3312" y="1728"/>
              <a:ext cx="96" cy="96"/>
            </a:xfrm>
            <a:prstGeom prst="ellipse">
              <a:avLst/>
            </a:prstGeom>
            <a:solidFill>
              <a:srgbClr val="FF6633"/>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56" name="Shape 756"/>
            <p:cNvSpPr/>
            <p:nvPr/>
          </p:nvSpPr>
          <p:spPr>
            <a:xfrm>
              <a:off x="3408" y="1920"/>
              <a:ext cx="96" cy="96"/>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57" name="Shape 757"/>
            <p:cNvSpPr/>
            <p:nvPr/>
          </p:nvSpPr>
          <p:spPr>
            <a:xfrm>
              <a:off x="3648" y="2016"/>
              <a:ext cx="96" cy="96"/>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58" name="Shape 758"/>
            <p:cNvSpPr/>
            <p:nvPr/>
          </p:nvSpPr>
          <p:spPr>
            <a:xfrm>
              <a:off x="4032" y="2064"/>
              <a:ext cx="96" cy="96"/>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59" name="Shape 759"/>
            <p:cNvSpPr/>
            <p:nvPr/>
          </p:nvSpPr>
          <p:spPr>
            <a:xfrm>
              <a:off x="4080" y="1776"/>
              <a:ext cx="96" cy="96"/>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0" name="Shape 760"/>
            <p:cNvSpPr/>
            <p:nvPr/>
          </p:nvSpPr>
          <p:spPr>
            <a:xfrm>
              <a:off x="3840" y="1680"/>
              <a:ext cx="96" cy="96"/>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1" name="Shape 761"/>
            <p:cNvSpPr/>
            <p:nvPr/>
          </p:nvSpPr>
          <p:spPr>
            <a:xfrm>
              <a:off x="3552" y="1632"/>
              <a:ext cx="96" cy="96"/>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762" name="Shape 762"/>
          <p:cNvCxnSpPr>
            <a:stCxn id="755" idx="4"/>
            <a:endCxn id="756" idx="1"/>
          </p:cNvCxnSpPr>
          <p:nvPr/>
        </p:nvCxnSpPr>
        <p:spPr>
          <a:xfrm>
            <a:off x="5334000" y="2895600"/>
            <a:ext cx="98400" cy="174600"/>
          </a:xfrm>
          <a:prstGeom prst="straightConnector1">
            <a:avLst/>
          </a:prstGeom>
          <a:noFill/>
          <a:ln cap="flat" cmpd="sng" w="12600">
            <a:solidFill>
              <a:srgbClr val="FFFFFF"/>
            </a:solidFill>
            <a:prstDash val="solid"/>
            <a:miter lim="800000"/>
            <a:headEnd len="med" w="med" type="none"/>
            <a:tailEnd len="med" w="med" type="triangle"/>
          </a:ln>
        </p:spPr>
      </p:cxnSp>
      <p:cxnSp>
        <p:nvCxnSpPr>
          <p:cNvPr id="763" name="Shape 763"/>
          <p:cNvCxnSpPr>
            <a:stCxn id="756" idx="5"/>
            <a:endCxn id="757" idx="2"/>
          </p:cNvCxnSpPr>
          <p:nvPr/>
        </p:nvCxnSpPr>
        <p:spPr>
          <a:xfrm>
            <a:off x="5540282" y="3178082"/>
            <a:ext cx="250800" cy="98400"/>
          </a:xfrm>
          <a:prstGeom prst="straightConnector1">
            <a:avLst/>
          </a:prstGeom>
          <a:noFill/>
          <a:ln cap="flat" cmpd="sng" w="12600">
            <a:solidFill>
              <a:srgbClr val="FFFFFF"/>
            </a:solidFill>
            <a:prstDash val="solid"/>
            <a:miter lim="800000"/>
            <a:headEnd len="med" w="med" type="none"/>
            <a:tailEnd len="med" w="med" type="triangle"/>
          </a:ln>
        </p:spPr>
      </p:cxnSp>
      <p:cxnSp>
        <p:nvCxnSpPr>
          <p:cNvPr id="764" name="Shape 764"/>
          <p:cNvCxnSpPr>
            <a:stCxn id="757" idx="7"/>
            <a:endCxn id="760" idx="3"/>
          </p:cNvCxnSpPr>
          <p:nvPr/>
        </p:nvCxnSpPr>
        <p:spPr>
          <a:xfrm flipH="1" rot="10800000">
            <a:off x="5921282" y="2797019"/>
            <a:ext cx="197100" cy="425700"/>
          </a:xfrm>
          <a:prstGeom prst="straightConnector1">
            <a:avLst/>
          </a:prstGeom>
          <a:noFill/>
          <a:ln cap="flat" cmpd="sng" w="12600">
            <a:solidFill>
              <a:srgbClr val="FFFFFF"/>
            </a:solidFill>
            <a:prstDash val="solid"/>
            <a:miter lim="800000"/>
            <a:headEnd len="med" w="med" type="none"/>
            <a:tailEnd len="med" w="med" type="triangle"/>
          </a:ln>
        </p:spPr>
      </p:cxnSp>
      <p:cxnSp>
        <p:nvCxnSpPr>
          <p:cNvPr id="765" name="Shape 765"/>
          <p:cNvCxnSpPr>
            <a:stCxn id="760" idx="6"/>
            <a:endCxn id="759" idx="1"/>
          </p:cNvCxnSpPr>
          <p:nvPr/>
        </p:nvCxnSpPr>
        <p:spPr>
          <a:xfrm>
            <a:off x="6248401" y="2743200"/>
            <a:ext cx="250800" cy="98400"/>
          </a:xfrm>
          <a:prstGeom prst="straightConnector1">
            <a:avLst/>
          </a:prstGeom>
          <a:noFill/>
          <a:ln cap="flat" cmpd="sng" w="12600">
            <a:solidFill>
              <a:srgbClr val="FFFFFF"/>
            </a:solidFill>
            <a:prstDash val="solid"/>
            <a:miter lim="800000"/>
            <a:headEnd len="med" w="med" type="none"/>
            <a:tailEnd len="med" w="med" type="triangle"/>
          </a:ln>
        </p:spPr>
      </p:cxnSp>
      <p:cxnSp>
        <p:nvCxnSpPr>
          <p:cNvPr id="766" name="Shape 766"/>
          <p:cNvCxnSpPr>
            <a:stCxn id="759" idx="4"/>
            <a:endCxn id="758" idx="0"/>
          </p:cNvCxnSpPr>
          <p:nvPr/>
        </p:nvCxnSpPr>
        <p:spPr>
          <a:xfrm flipH="1">
            <a:off x="6477000" y="2971800"/>
            <a:ext cx="76200" cy="304800"/>
          </a:xfrm>
          <a:prstGeom prst="straightConnector1">
            <a:avLst/>
          </a:prstGeom>
          <a:noFill/>
          <a:ln cap="flat" cmpd="sng" w="12600">
            <a:solidFill>
              <a:srgbClr val="FFFFFF"/>
            </a:solidFill>
            <a:prstDash val="solid"/>
            <a:miter lim="800000"/>
            <a:headEnd len="med" w="med" type="none"/>
            <a:tailEnd len="med" w="med" type="triangle"/>
          </a:ln>
        </p:spPr>
      </p:cxnSp>
      <p:cxnSp>
        <p:nvCxnSpPr>
          <p:cNvPr id="767" name="Shape 767"/>
          <p:cNvCxnSpPr>
            <a:stCxn id="758" idx="2"/>
            <a:endCxn id="761" idx="5"/>
          </p:cNvCxnSpPr>
          <p:nvPr/>
        </p:nvCxnSpPr>
        <p:spPr>
          <a:xfrm rot="10800000">
            <a:off x="5769000" y="2721000"/>
            <a:ext cx="631800" cy="631800"/>
          </a:xfrm>
          <a:prstGeom prst="straightConnector1">
            <a:avLst/>
          </a:prstGeom>
          <a:noFill/>
          <a:ln cap="flat" cmpd="sng" w="12600">
            <a:solidFill>
              <a:srgbClr val="FFFFFF"/>
            </a:solidFill>
            <a:prstDash val="solid"/>
            <a:miter lim="800000"/>
            <a:headEnd len="med" w="med" type="none"/>
            <a:tailEnd len="med" w="med" type="triangle"/>
          </a:ln>
        </p:spPr>
      </p:cxnSp>
      <p:cxnSp>
        <p:nvCxnSpPr>
          <p:cNvPr id="768" name="Shape 768"/>
          <p:cNvCxnSpPr>
            <a:stCxn id="761" idx="2"/>
            <a:endCxn id="755" idx="7"/>
          </p:cNvCxnSpPr>
          <p:nvPr/>
        </p:nvCxnSpPr>
        <p:spPr>
          <a:xfrm flipH="1">
            <a:off x="5388000" y="2667000"/>
            <a:ext cx="250800" cy="98400"/>
          </a:xfrm>
          <a:prstGeom prst="straightConnector1">
            <a:avLst/>
          </a:prstGeom>
          <a:noFill/>
          <a:ln cap="flat" cmpd="sng" w="12600">
            <a:solidFill>
              <a:srgbClr val="FFFFFF"/>
            </a:solidFill>
            <a:prstDash val="solid"/>
            <a:miter lim="800000"/>
            <a:headEnd len="med" w="med" type="none"/>
            <a:tailEnd len="med" w="med" type="triangle"/>
          </a:ln>
        </p:spPr>
      </p:cxnSp>
      <p:grpSp>
        <p:nvGrpSpPr>
          <p:cNvPr id="769" name="Shape 769"/>
          <p:cNvGrpSpPr/>
          <p:nvPr/>
        </p:nvGrpSpPr>
        <p:grpSpPr>
          <a:xfrm>
            <a:off x="7162800" y="2590800"/>
            <a:ext cx="1524000" cy="838200"/>
            <a:chOff x="4512" y="1632"/>
            <a:chExt cx="960" cy="528"/>
          </a:xfrm>
        </p:grpSpPr>
        <p:sp>
          <p:nvSpPr>
            <p:cNvPr id="770" name="Shape 770"/>
            <p:cNvSpPr/>
            <p:nvPr/>
          </p:nvSpPr>
          <p:spPr>
            <a:xfrm>
              <a:off x="4512" y="1728"/>
              <a:ext cx="96" cy="96"/>
            </a:xfrm>
            <a:prstGeom prst="ellipse">
              <a:avLst/>
            </a:prstGeom>
            <a:solidFill>
              <a:srgbClr val="FF6633"/>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1" name="Shape 771"/>
            <p:cNvSpPr/>
            <p:nvPr/>
          </p:nvSpPr>
          <p:spPr>
            <a:xfrm>
              <a:off x="4608" y="1920"/>
              <a:ext cx="96" cy="96"/>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2" name="Shape 772"/>
            <p:cNvSpPr/>
            <p:nvPr/>
          </p:nvSpPr>
          <p:spPr>
            <a:xfrm>
              <a:off x="4848" y="2016"/>
              <a:ext cx="96" cy="96"/>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3" name="Shape 773"/>
            <p:cNvSpPr/>
            <p:nvPr/>
          </p:nvSpPr>
          <p:spPr>
            <a:xfrm>
              <a:off x="5184" y="2064"/>
              <a:ext cx="96" cy="96"/>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4" name="Shape 774"/>
            <p:cNvSpPr/>
            <p:nvPr/>
          </p:nvSpPr>
          <p:spPr>
            <a:xfrm>
              <a:off x="5376" y="1776"/>
              <a:ext cx="96" cy="96"/>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5" name="Shape 775"/>
            <p:cNvSpPr/>
            <p:nvPr/>
          </p:nvSpPr>
          <p:spPr>
            <a:xfrm>
              <a:off x="5040" y="1680"/>
              <a:ext cx="96" cy="96"/>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6" name="Shape 776"/>
            <p:cNvSpPr/>
            <p:nvPr/>
          </p:nvSpPr>
          <p:spPr>
            <a:xfrm>
              <a:off x="4752" y="1632"/>
              <a:ext cx="96" cy="96"/>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777" name="Shape 777"/>
          <p:cNvGrpSpPr/>
          <p:nvPr/>
        </p:nvGrpSpPr>
        <p:grpSpPr>
          <a:xfrm>
            <a:off x="7089867" y="2613120"/>
            <a:ext cx="1539784" cy="812610"/>
            <a:chOff x="4466" y="1646"/>
            <a:chExt cx="970" cy="512"/>
          </a:xfrm>
        </p:grpSpPr>
        <p:cxnSp>
          <p:nvCxnSpPr>
            <p:cNvPr id="778" name="Shape 778"/>
            <p:cNvCxnSpPr>
              <a:stCxn id="770" idx="5"/>
              <a:endCxn id="771" idx="1"/>
            </p:cNvCxnSpPr>
            <p:nvPr/>
          </p:nvCxnSpPr>
          <p:spPr>
            <a:xfrm>
              <a:off x="4594" y="1810"/>
              <a:ext cx="0" cy="0"/>
            </a:xfrm>
            <a:prstGeom prst="straightConnector1">
              <a:avLst/>
            </a:prstGeom>
            <a:noFill/>
            <a:ln cap="flat" cmpd="sng" w="12600">
              <a:solidFill>
                <a:srgbClr val="FFFFFF"/>
              </a:solidFill>
              <a:prstDash val="solid"/>
              <a:miter lim="800000"/>
              <a:headEnd len="med" w="med" type="none"/>
              <a:tailEnd len="med" w="med" type="triangle"/>
            </a:ln>
          </p:spPr>
        </p:cxnSp>
        <p:cxnSp>
          <p:nvCxnSpPr>
            <p:cNvPr id="779" name="Shape 779"/>
            <p:cNvCxnSpPr>
              <a:stCxn id="771" idx="5"/>
              <a:endCxn id="772" idx="2"/>
            </p:cNvCxnSpPr>
            <p:nvPr/>
          </p:nvCxnSpPr>
          <p:spPr>
            <a:xfrm>
              <a:off x="4690" y="2002"/>
              <a:ext cx="300" cy="0"/>
            </a:xfrm>
            <a:prstGeom prst="straightConnector1">
              <a:avLst/>
            </a:prstGeom>
            <a:noFill/>
            <a:ln cap="flat" cmpd="sng" w="12600">
              <a:solidFill>
                <a:srgbClr val="FFFFFF"/>
              </a:solidFill>
              <a:prstDash val="solid"/>
              <a:miter lim="800000"/>
              <a:headEnd len="med" w="med" type="none"/>
              <a:tailEnd len="med" w="med" type="triangle"/>
            </a:ln>
          </p:spPr>
        </p:cxnSp>
        <p:cxnSp>
          <p:nvCxnSpPr>
            <p:cNvPr id="780" name="Shape 780"/>
            <p:cNvCxnSpPr>
              <a:stCxn id="775" idx="6"/>
              <a:endCxn id="774" idx="0"/>
            </p:cNvCxnSpPr>
            <p:nvPr/>
          </p:nvCxnSpPr>
          <p:spPr>
            <a:xfrm>
              <a:off x="5136" y="1728"/>
              <a:ext cx="300" cy="0"/>
            </a:xfrm>
            <a:prstGeom prst="straightConnector1">
              <a:avLst/>
            </a:prstGeom>
            <a:noFill/>
            <a:ln cap="flat" cmpd="sng" w="12600">
              <a:solidFill>
                <a:srgbClr val="FFFFFF"/>
              </a:solidFill>
              <a:prstDash val="solid"/>
              <a:miter lim="800000"/>
              <a:headEnd len="med" w="med" type="triangle"/>
              <a:tailEnd len="med" w="med" type="none"/>
            </a:ln>
          </p:spPr>
        </p:cxnSp>
        <p:cxnSp>
          <p:nvCxnSpPr>
            <p:cNvPr id="781" name="Shape 781"/>
            <p:cNvCxnSpPr>
              <a:stCxn id="774" idx="3"/>
              <a:endCxn id="773" idx="6"/>
            </p:cNvCxnSpPr>
            <p:nvPr/>
          </p:nvCxnSpPr>
          <p:spPr>
            <a:xfrm>
              <a:off x="5390" y="1858"/>
              <a:ext cx="0" cy="300"/>
            </a:xfrm>
            <a:prstGeom prst="straightConnector1">
              <a:avLst/>
            </a:prstGeom>
            <a:noFill/>
            <a:ln cap="flat" cmpd="sng" w="12600">
              <a:solidFill>
                <a:srgbClr val="FFFFFF"/>
              </a:solidFill>
              <a:prstDash val="solid"/>
              <a:miter lim="800000"/>
              <a:headEnd len="med" w="med" type="triangle"/>
              <a:tailEnd len="med" w="med" type="none"/>
            </a:ln>
          </p:spPr>
        </p:cxnSp>
        <p:cxnSp>
          <p:nvCxnSpPr>
            <p:cNvPr id="782" name="Shape 782"/>
            <p:cNvCxnSpPr>
              <a:stCxn id="776" idx="1"/>
              <a:endCxn id="770" idx="7"/>
            </p:cNvCxnSpPr>
            <p:nvPr/>
          </p:nvCxnSpPr>
          <p:spPr>
            <a:xfrm rot="10800000">
              <a:off x="4466" y="1646"/>
              <a:ext cx="300" cy="0"/>
            </a:xfrm>
            <a:prstGeom prst="straightConnector1">
              <a:avLst/>
            </a:prstGeom>
            <a:noFill/>
            <a:ln cap="flat" cmpd="sng" w="12600">
              <a:solidFill>
                <a:srgbClr val="FFFFFF"/>
              </a:solidFill>
              <a:prstDash val="solid"/>
              <a:miter lim="800000"/>
              <a:headEnd len="med" w="med" type="none"/>
              <a:tailEnd len="med" w="med" type="triangle"/>
            </a:ln>
          </p:spPr>
        </p:cxnSp>
      </p:grpSp>
      <p:grpSp>
        <p:nvGrpSpPr>
          <p:cNvPr id="783" name="Shape 783"/>
          <p:cNvGrpSpPr/>
          <p:nvPr/>
        </p:nvGrpSpPr>
        <p:grpSpPr>
          <a:xfrm>
            <a:off x="7753350" y="2746471"/>
            <a:ext cx="476250" cy="606329"/>
            <a:chOff x="4884" y="1730"/>
            <a:chExt cx="300" cy="382"/>
          </a:xfrm>
        </p:grpSpPr>
        <p:cxnSp>
          <p:nvCxnSpPr>
            <p:cNvPr id="784" name="Shape 784"/>
            <p:cNvCxnSpPr>
              <a:stCxn id="773" idx="2"/>
              <a:endCxn id="776" idx="5"/>
            </p:cNvCxnSpPr>
            <p:nvPr/>
          </p:nvCxnSpPr>
          <p:spPr>
            <a:xfrm rot="10800000">
              <a:off x="4884" y="1812"/>
              <a:ext cx="300" cy="300"/>
            </a:xfrm>
            <a:prstGeom prst="straightConnector1">
              <a:avLst/>
            </a:prstGeom>
            <a:noFill/>
            <a:ln cap="flat" cmpd="sng" w="12600">
              <a:solidFill>
                <a:srgbClr val="FFFFFF"/>
              </a:solidFill>
              <a:prstDash val="dash"/>
              <a:miter lim="800000"/>
              <a:headEnd len="med" w="med" type="none"/>
              <a:tailEnd len="med" w="med" type="triangle"/>
            </a:ln>
          </p:spPr>
        </p:cxnSp>
        <p:cxnSp>
          <p:nvCxnSpPr>
            <p:cNvPr id="785" name="Shape 785"/>
            <p:cNvCxnSpPr>
              <a:stCxn id="772" idx="7"/>
              <a:endCxn id="775" idx="3"/>
            </p:cNvCxnSpPr>
            <p:nvPr/>
          </p:nvCxnSpPr>
          <p:spPr>
            <a:xfrm rot="10800000">
              <a:off x="4930" y="1730"/>
              <a:ext cx="0" cy="300"/>
            </a:xfrm>
            <a:prstGeom prst="straightConnector1">
              <a:avLst/>
            </a:prstGeom>
            <a:noFill/>
            <a:ln cap="flat" cmpd="sng" w="12600">
              <a:solidFill>
                <a:srgbClr val="FFFFFF"/>
              </a:solidFill>
              <a:prstDash val="dash"/>
              <a:miter lim="800000"/>
              <a:headEnd len="med" w="med" type="none"/>
              <a:tailEnd len="med" w="med" type="triangle"/>
            </a:ln>
          </p:spPr>
        </p:cxnSp>
      </p:grpSp>
      <p:grpSp>
        <p:nvGrpSpPr>
          <p:cNvPr id="786" name="Shape 786"/>
          <p:cNvGrpSpPr/>
          <p:nvPr/>
        </p:nvGrpSpPr>
        <p:grpSpPr>
          <a:xfrm>
            <a:off x="7524750" y="2743200"/>
            <a:ext cx="777780" cy="587280"/>
            <a:chOff x="4740" y="1728"/>
            <a:chExt cx="490" cy="370"/>
          </a:xfrm>
        </p:grpSpPr>
        <p:cxnSp>
          <p:nvCxnSpPr>
            <p:cNvPr id="787" name="Shape 787"/>
            <p:cNvCxnSpPr>
              <a:stCxn id="772" idx="5"/>
              <a:endCxn id="773" idx="2"/>
            </p:cNvCxnSpPr>
            <p:nvPr/>
          </p:nvCxnSpPr>
          <p:spPr>
            <a:xfrm>
              <a:off x="4930" y="2098"/>
              <a:ext cx="300" cy="0"/>
            </a:xfrm>
            <a:prstGeom prst="straightConnector1">
              <a:avLst/>
            </a:prstGeom>
            <a:noFill/>
            <a:ln cap="flat" cmpd="sng" w="12600">
              <a:solidFill>
                <a:srgbClr val="FFFFFF"/>
              </a:solidFill>
              <a:prstDash val="dash"/>
              <a:miter lim="800000"/>
              <a:headEnd len="med" w="med" type="none"/>
              <a:tailEnd len="med" w="med" type="triangle"/>
            </a:ln>
          </p:spPr>
        </p:cxnSp>
        <p:cxnSp>
          <p:nvCxnSpPr>
            <p:cNvPr id="788" name="Shape 788"/>
            <p:cNvCxnSpPr>
              <a:stCxn id="775" idx="2"/>
              <a:endCxn id="776" idx="6"/>
            </p:cNvCxnSpPr>
            <p:nvPr/>
          </p:nvCxnSpPr>
          <p:spPr>
            <a:xfrm rot="10800000">
              <a:off x="4740" y="1728"/>
              <a:ext cx="300" cy="0"/>
            </a:xfrm>
            <a:prstGeom prst="straightConnector1">
              <a:avLst/>
            </a:prstGeom>
            <a:noFill/>
            <a:ln cap="flat" cmpd="sng" w="12600">
              <a:solidFill>
                <a:srgbClr val="FFFFFF"/>
              </a:solidFill>
              <a:prstDash val="dash"/>
              <a:miter lim="800000"/>
              <a:headEnd len="med" w="med" type="none"/>
              <a:tailEnd len="med" w="med" type="triangle"/>
            </a:ln>
          </p:spPr>
        </p:cxnSp>
      </p:grpSp>
      <p:sp>
        <p:nvSpPr>
          <p:cNvPr id="789" name="Shape 789"/>
          <p:cNvSpPr txBox="1"/>
          <p:nvPr/>
        </p:nvSpPr>
        <p:spPr>
          <a:xfrm>
            <a:off x="6599238" y="2895600"/>
            <a:ext cx="714375" cy="368300"/>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lang="fr-FR" sz="1800">
                <a:solidFill>
                  <a:srgbClr val="FFFF00"/>
                </a:solidFill>
                <a:latin typeface="Times New Roman"/>
                <a:ea typeface="Times New Roman"/>
                <a:cs typeface="Times New Roman"/>
                <a:sym typeface="Times New Roman"/>
              </a:rPr>
              <a:t>2-Opt</a:t>
            </a:r>
            <a:endParaRPr/>
          </a:p>
        </p:txBody>
      </p:sp>
      <p:sp>
        <p:nvSpPr>
          <p:cNvPr id="790" name="Shape 790"/>
          <p:cNvSpPr/>
          <p:nvPr/>
        </p:nvSpPr>
        <p:spPr>
          <a:xfrm>
            <a:off x="838200" y="3429000"/>
            <a:ext cx="7727950" cy="609600"/>
          </a:xfrm>
          <a:prstGeom prst="rect">
            <a:avLst/>
          </a:prstGeom>
          <a:noFill/>
          <a:ln>
            <a:noFill/>
          </a:ln>
        </p:spPr>
        <p:txBody>
          <a:bodyPr anchorCtr="0" anchor="t" bIns="46075" lIns="92150" spcFirstLastPara="1" rIns="92150" wrap="square" tIns="46075">
            <a:noAutofit/>
          </a:bodyPr>
          <a:lstStyle/>
          <a:p>
            <a:pPr indent="-228600" lvl="0" marL="228600" marR="0" rtl="0" algn="l">
              <a:spcBef>
                <a:spcPts val="0"/>
              </a:spcBef>
              <a:spcAft>
                <a:spcPts val="0"/>
              </a:spcAft>
              <a:buClr>
                <a:srgbClr val="FF00FF"/>
              </a:buClr>
              <a:buSzPts val="1800"/>
              <a:buFont typeface="Arial"/>
              <a:buChar char="●"/>
            </a:pPr>
            <a:r>
              <a:rPr lang="fr-FR" sz="2400">
                <a:solidFill>
                  <a:srgbClr val="FFFFFF"/>
                </a:solidFill>
                <a:latin typeface="Times New Roman"/>
                <a:ea typeface="Times New Roman"/>
                <a:cs typeface="Times New Roman"/>
                <a:sym typeface="Times New Roman"/>
              </a:rPr>
              <a:t>Combien de tests nécessaires pour un 2-Opt sur n villes ?</a:t>
            </a:r>
            <a:endParaRPr/>
          </a:p>
          <a:p>
            <a:pPr indent="-228600" lvl="0" marL="228600" marR="0" rtl="0" algn="l">
              <a:spcBef>
                <a:spcPts val="600"/>
              </a:spcBef>
              <a:spcAft>
                <a:spcPts val="0"/>
              </a:spcAft>
              <a:buClr>
                <a:srgbClr val="FF00FF"/>
              </a:buClr>
              <a:buSzPts val="1800"/>
              <a:buFont typeface="Arial"/>
              <a:buNone/>
            </a:pPr>
            <a:r>
              <a:t/>
            </a:r>
            <a:endParaRPr sz="2400">
              <a:solidFill>
                <a:srgbClr val="FFFFFF"/>
              </a:solidFill>
              <a:latin typeface="Times New Roman"/>
              <a:ea typeface="Times New Roman"/>
              <a:cs typeface="Times New Roman"/>
              <a:sym typeface="Times New Roman"/>
            </a:endParaRPr>
          </a:p>
        </p:txBody>
      </p:sp>
      <p:grpSp>
        <p:nvGrpSpPr>
          <p:cNvPr id="791" name="Shape 791"/>
          <p:cNvGrpSpPr/>
          <p:nvPr/>
        </p:nvGrpSpPr>
        <p:grpSpPr>
          <a:xfrm>
            <a:off x="2366963" y="3838575"/>
            <a:ext cx="669925" cy="788987"/>
            <a:chOff x="1491" y="2418"/>
            <a:chExt cx="422" cy="497"/>
          </a:xfrm>
        </p:grpSpPr>
        <p:sp>
          <p:nvSpPr>
            <p:cNvPr id="792" name="Shape 792"/>
            <p:cNvSpPr txBox="1"/>
            <p:nvPr/>
          </p:nvSpPr>
          <p:spPr>
            <a:xfrm>
              <a:off x="1559" y="2741"/>
              <a:ext cx="242" cy="174"/>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lang="fr-FR" sz="1200">
                  <a:solidFill>
                    <a:srgbClr val="FFFFFF"/>
                  </a:solidFill>
                  <a:latin typeface="Times New Roman"/>
                  <a:ea typeface="Times New Roman"/>
                  <a:cs typeface="Times New Roman"/>
                  <a:sym typeface="Times New Roman"/>
                </a:rPr>
                <a:t>i=1</a:t>
              </a:r>
              <a:endParaRPr/>
            </a:p>
          </p:txBody>
        </p:sp>
        <p:sp>
          <p:nvSpPr>
            <p:cNvPr id="793" name="Shape 793"/>
            <p:cNvSpPr txBox="1"/>
            <p:nvPr/>
          </p:nvSpPr>
          <p:spPr>
            <a:xfrm>
              <a:off x="1560" y="2418"/>
              <a:ext cx="242" cy="174"/>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lang="fr-FR" sz="1200">
                  <a:solidFill>
                    <a:srgbClr val="FFFFFF"/>
                  </a:solidFill>
                  <a:latin typeface="Times New Roman"/>
                  <a:ea typeface="Times New Roman"/>
                  <a:cs typeface="Times New Roman"/>
                  <a:sym typeface="Times New Roman"/>
                </a:rPr>
                <a:t>n-1</a:t>
              </a:r>
              <a:endParaRPr/>
            </a:p>
          </p:txBody>
        </p:sp>
        <p:sp>
          <p:nvSpPr>
            <p:cNvPr id="794" name="Shape 794"/>
            <p:cNvSpPr/>
            <p:nvPr/>
          </p:nvSpPr>
          <p:spPr>
            <a:xfrm>
              <a:off x="1491" y="2496"/>
              <a:ext cx="422" cy="328"/>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lang="fr-FR" sz="2800">
                  <a:solidFill>
                    <a:srgbClr val="FFFFFF"/>
                  </a:solidFill>
                  <a:latin typeface="Noto Sans Symbols"/>
                  <a:ea typeface="Noto Sans Symbols"/>
                  <a:cs typeface="Noto Sans Symbols"/>
                  <a:sym typeface="Noto Sans Symbols"/>
                </a:rPr>
                <a:t>Σ</a:t>
              </a:r>
              <a:r>
                <a:rPr lang="fr-FR" sz="2000">
                  <a:solidFill>
                    <a:srgbClr val="FFFFFF"/>
                  </a:solidFill>
                  <a:latin typeface="Times New Roman"/>
                  <a:ea typeface="Times New Roman"/>
                  <a:cs typeface="Times New Roman"/>
                  <a:sym typeface="Times New Roman"/>
                </a:rPr>
                <a:t> i</a:t>
              </a:r>
              <a:endParaRPr/>
            </a:p>
          </p:txBody>
        </p:sp>
      </p:grpSp>
      <p:sp>
        <p:nvSpPr>
          <p:cNvPr id="795" name="Shape 795"/>
          <p:cNvSpPr/>
          <p:nvPr/>
        </p:nvSpPr>
        <p:spPr>
          <a:xfrm>
            <a:off x="838200" y="4648200"/>
            <a:ext cx="8305800" cy="1371600"/>
          </a:xfrm>
          <a:prstGeom prst="rect">
            <a:avLst/>
          </a:prstGeom>
          <a:noFill/>
          <a:ln>
            <a:noFill/>
          </a:ln>
        </p:spPr>
        <p:txBody>
          <a:bodyPr anchorCtr="0" anchor="t" bIns="46075" lIns="92150" spcFirstLastPara="1" rIns="92150" wrap="square" tIns="46075">
            <a:noAutofit/>
          </a:bodyPr>
          <a:lstStyle/>
          <a:p>
            <a:pPr indent="-228600" lvl="0" marL="228600" marR="0" rtl="0" algn="l">
              <a:spcBef>
                <a:spcPts val="0"/>
              </a:spcBef>
              <a:spcAft>
                <a:spcPts val="0"/>
              </a:spcAft>
              <a:buClr>
                <a:srgbClr val="FF00FF"/>
              </a:buClr>
              <a:buSzPts val="1800"/>
              <a:buFont typeface="Arial"/>
              <a:buChar char="●"/>
            </a:pPr>
            <a:r>
              <a:rPr lang="fr-FR" sz="2400">
                <a:solidFill>
                  <a:srgbClr val="FFFFFF"/>
                </a:solidFill>
                <a:latin typeface="Times New Roman"/>
                <a:ea typeface="Times New Roman"/>
                <a:cs typeface="Times New Roman"/>
                <a:sym typeface="Times New Roman"/>
              </a:rPr>
              <a:t>C’est pas très cher. </a:t>
            </a:r>
            <a:endParaRPr/>
          </a:p>
          <a:p>
            <a:pPr indent="-228600" lvl="0" marL="228600" marR="0" rtl="0" algn="l">
              <a:spcBef>
                <a:spcPts val="600"/>
              </a:spcBef>
              <a:spcAft>
                <a:spcPts val="0"/>
              </a:spcAft>
              <a:buClr>
                <a:srgbClr val="FF00FF"/>
              </a:buClr>
              <a:buSzPts val="1800"/>
              <a:buFont typeface="Arial"/>
              <a:buNone/>
            </a:pPr>
            <a:r>
              <a:rPr lang="fr-FR" sz="2400">
                <a:solidFill>
                  <a:srgbClr val="FFFFFF"/>
                </a:solidFill>
                <a:latin typeface="Times New Roman"/>
                <a:ea typeface="Times New Roman"/>
                <a:cs typeface="Times New Roman"/>
                <a:sym typeface="Times New Roman"/>
              </a:rPr>
              <a:t>	Mais si la bonne solution venait d’un 3-Opt ? Ou d’un 25-Opt ?</a:t>
            </a:r>
            <a:endParaRPr/>
          </a:p>
          <a:p>
            <a:pPr indent="-228600" lvl="0" marL="228600" marR="0" rtl="0" algn="l">
              <a:spcBef>
                <a:spcPts val="600"/>
              </a:spcBef>
              <a:spcAft>
                <a:spcPts val="0"/>
              </a:spcAft>
              <a:buClr>
                <a:srgbClr val="FF00FF"/>
              </a:buClr>
              <a:buSzPts val="1800"/>
              <a:buFont typeface="Arial"/>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54"/>
                                        </p:tgtEl>
                                        <p:attrNameLst>
                                          <p:attrName>style.visibility</p:attrName>
                                        </p:attrNameLst>
                                      </p:cBhvr>
                                      <p:to>
                                        <p:strVal val="visible"/>
                                      </p:to>
                                    </p:set>
                                    <p:anim calcmode="lin" valueType="num">
                                      <p:cBhvr additive="base">
                                        <p:cTn dur="500"/>
                                        <p:tgtEl>
                                          <p:spTgt spid="7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89"/>
                                        </p:tgtEl>
                                        <p:attrNameLst>
                                          <p:attrName>style.visibility</p:attrName>
                                        </p:attrNameLst>
                                      </p:cBhvr>
                                      <p:to>
                                        <p:strVal val="visible"/>
                                      </p:to>
                                    </p:set>
                                    <p:anim calcmode="lin" valueType="num">
                                      <p:cBhvr additive="base">
                                        <p:cTn dur="500"/>
                                        <p:tgtEl>
                                          <p:spTgt spid="7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69"/>
                                        </p:tgtEl>
                                        <p:attrNameLst>
                                          <p:attrName>style.visibility</p:attrName>
                                        </p:attrNameLst>
                                      </p:cBhvr>
                                      <p:to>
                                        <p:strVal val="visible"/>
                                      </p:to>
                                    </p:set>
                                    <p:anim calcmode="lin" valueType="num">
                                      <p:cBhvr additive="base">
                                        <p:cTn dur="500"/>
                                        <p:tgtEl>
                                          <p:spTgt spid="769"/>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7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90"/>
                                        </p:tgtEl>
                                        <p:attrNameLst>
                                          <p:attrName>style.visibility</p:attrName>
                                        </p:attrNameLst>
                                      </p:cBhvr>
                                      <p:to>
                                        <p:strVal val="visible"/>
                                      </p:to>
                                    </p:set>
                                    <p:anim calcmode="lin" valueType="num">
                                      <p:cBhvr additive="base">
                                        <p:cTn dur="500"/>
                                        <p:tgtEl>
                                          <p:spTgt spid="7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1"/>
                                        </p:tgtEl>
                                        <p:attrNameLst>
                                          <p:attrName>style.visibility</p:attrName>
                                        </p:attrNameLst>
                                      </p:cBhvr>
                                      <p:to>
                                        <p:strVal val="visible"/>
                                      </p:to>
                                    </p:set>
                                    <p:anim calcmode="lin" valueType="num">
                                      <p:cBhvr additive="base">
                                        <p:cTn dur="500"/>
                                        <p:tgtEl>
                                          <p:spTgt spid="79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95"/>
                                        </p:tgtEl>
                                        <p:attrNameLst>
                                          <p:attrName>style.visibility</p:attrName>
                                        </p:attrNameLst>
                                      </p:cBhvr>
                                      <p:to>
                                        <p:strVal val="visible"/>
                                      </p:to>
                                    </p:set>
                                    <p:anim calcmode="lin" valueType="num">
                                      <p:cBhvr additive="base">
                                        <p:cTn dur="500"/>
                                        <p:tgtEl>
                                          <p:spTgt spid="7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Shape 802"/>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803" name="Shape 803"/>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804" name="Shape 804"/>
          <p:cNvSpPr txBox="1"/>
          <p:nvPr>
            <p:ph type="title"/>
          </p:nvPr>
        </p:nvSpPr>
        <p:spPr>
          <a:xfrm>
            <a:off x="381000" y="273050"/>
            <a:ext cx="7772400" cy="64135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Résolution du TSP par ACO (OCF)‏</a:t>
            </a:r>
            <a:endParaRPr/>
          </a:p>
        </p:txBody>
      </p:sp>
      <p:sp>
        <p:nvSpPr>
          <p:cNvPr id="805" name="Shape 805"/>
          <p:cNvSpPr txBox="1"/>
          <p:nvPr>
            <p:ph idx="1" type="body"/>
          </p:nvPr>
        </p:nvSpPr>
        <p:spPr>
          <a:xfrm>
            <a:off x="533400" y="1219200"/>
            <a:ext cx="8305800" cy="5561013"/>
          </a:xfrm>
          <a:prstGeom prst="rect">
            <a:avLst/>
          </a:prstGeom>
          <a:noFill/>
          <a:ln>
            <a:noFill/>
          </a:ln>
        </p:spPr>
        <p:txBody>
          <a:bodyPr anchorCtr="0" anchor="t" bIns="46075" lIns="92150" spcFirstLastPara="1" rIns="92150" wrap="square" tIns="46075">
            <a:noAutofit/>
          </a:bodyPr>
          <a:lstStyle/>
          <a:p>
            <a:pPr indent="-457200" lvl="0" marL="457200" marR="0" rtl="0" algn="l">
              <a:lnSpc>
                <a:spcPct val="93000"/>
              </a:lnSpc>
              <a:spcBef>
                <a:spcPts val="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Probabilité pour une fourmi</a:t>
            </a:r>
            <a:endParaRPr/>
          </a:p>
          <a:p>
            <a:pPr indent="-457200" lvl="0" marL="457200" marR="0" rtl="0" algn="l">
              <a:lnSpc>
                <a:spcPct val="93000"/>
              </a:lnSpc>
              <a:spcBef>
                <a:spcPts val="500"/>
              </a:spcBef>
              <a:spcAft>
                <a:spcPts val="0"/>
              </a:spcAft>
              <a:buClr>
                <a:srgbClr val="FF00FF"/>
              </a:buClr>
              <a:buSzPts val="2000"/>
              <a:buFont typeface="Arial"/>
              <a:buNone/>
            </a:pPr>
            <a:r>
              <a:rPr b="0" i="0" lang="fr-FR" sz="2000" u="none" cap="none" strike="noStrike">
                <a:solidFill>
                  <a:srgbClr val="FFFFFF"/>
                </a:solidFill>
                <a:latin typeface="Times New Roman"/>
                <a:ea typeface="Times New Roman"/>
                <a:cs typeface="Times New Roman"/>
                <a:sym typeface="Times New Roman"/>
              </a:rPr>
              <a:t>	de choisir la ville suivante :</a:t>
            </a:r>
            <a:endParaRPr/>
          </a:p>
          <a:p>
            <a:pPr indent="-457200" lvl="0" marL="457200" marR="0" rtl="0" algn="l">
              <a:lnSpc>
                <a:spcPct val="93000"/>
              </a:lnSpc>
              <a:spcBef>
                <a:spcPts val="500"/>
              </a:spcBef>
              <a:spcAft>
                <a:spcPts val="0"/>
              </a:spcAft>
              <a:buClr>
                <a:srgbClr val="FF00FF"/>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a:p>
            <a:pPr indent="-457200" lvl="0" marL="457200" marR="0" rtl="0" algn="l">
              <a:lnSpc>
                <a:spcPct val="93000"/>
              </a:lnSpc>
              <a:spcBef>
                <a:spcPts val="500"/>
              </a:spcBef>
              <a:spcAft>
                <a:spcPts val="0"/>
              </a:spcAft>
              <a:buClr>
                <a:srgbClr val="FF00FF"/>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a:p>
            <a:pPr indent="-457200" lvl="0" marL="457200" marR="0" rtl="0" algn="l">
              <a:lnSpc>
                <a:spcPct val="93000"/>
              </a:lnSpc>
              <a:spcBef>
                <a:spcPts val="500"/>
              </a:spcBef>
              <a:spcAft>
                <a:spcPts val="0"/>
              </a:spcAft>
              <a:buClr>
                <a:srgbClr val="FF00FF"/>
              </a:buClr>
              <a:buSzPts val="2000"/>
              <a:buFont typeface="Arial"/>
              <a:buNone/>
            </a:pPr>
            <a:r>
              <a:rPr b="0" i="0" lang="fr-FR" sz="2000" u="none" cap="none" strike="noStrike">
                <a:solidFill>
                  <a:srgbClr val="FFFFFF"/>
                </a:solidFill>
                <a:latin typeface="Times New Roman"/>
                <a:ea typeface="Times New Roman"/>
                <a:cs typeface="Times New Roman"/>
                <a:sym typeface="Times New Roman"/>
              </a:rPr>
              <a:t>	pour </a:t>
            </a:r>
            <a:r>
              <a:rPr b="0" i="1" lang="fr-FR" sz="2000" u="none" cap="none" strike="noStrike">
                <a:solidFill>
                  <a:srgbClr val="FFFFFF"/>
                </a:solidFill>
                <a:latin typeface="Times New Roman"/>
                <a:ea typeface="Times New Roman"/>
                <a:cs typeface="Times New Roman"/>
                <a:sym typeface="Times New Roman"/>
              </a:rPr>
              <a:t>j</a:t>
            </a:r>
            <a:r>
              <a:rPr b="0" i="0" lang="fr-FR" sz="2000" u="none" cap="none" strike="noStrike">
                <a:solidFill>
                  <a:srgbClr val="FFFFFF"/>
                </a:solidFill>
                <a:latin typeface="Times New Roman"/>
                <a:ea typeface="Times New Roman"/>
                <a:cs typeface="Times New Roman"/>
                <a:sym typeface="Times New Roman"/>
              </a:rPr>
              <a:t> </a:t>
            </a:r>
            <a:r>
              <a:rPr b="0" i="0" lang="fr-FR" sz="2000" u="none" cap="none" strike="noStrike">
                <a:solidFill>
                  <a:srgbClr val="FFFFFF"/>
                </a:solidFill>
                <a:latin typeface="Noto Sans Symbols"/>
                <a:ea typeface="Noto Sans Symbols"/>
                <a:cs typeface="Noto Sans Symbols"/>
                <a:sym typeface="Noto Sans Symbols"/>
              </a:rPr>
              <a:t>∈</a:t>
            </a:r>
            <a:r>
              <a:rPr b="0" i="0" lang="fr-FR" sz="2000" u="none" cap="none" strike="noStrike">
                <a:solidFill>
                  <a:srgbClr val="FFFFFF"/>
                </a:solidFill>
                <a:latin typeface="Times New Roman"/>
                <a:ea typeface="Times New Roman"/>
                <a:cs typeface="Times New Roman"/>
                <a:sym typeface="Times New Roman"/>
              </a:rPr>
              <a:t> </a:t>
            </a:r>
            <a:r>
              <a:rPr b="0" i="0" lang="fr-FR" sz="2000" u="none" cap="none" strike="noStrike">
                <a:solidFill>
                  <a:srgbClr val="FFFFFF"/>
                </a:solidFill>
                <a:latin typeface="Quintessential"/>
                <a:ea typeface="Quintessential"/>
                <a:cs typeface="Quintessential"/>
                <a:sym typeface="Quintessential"/>
              </a:rPr>
              <a:t>N</a:t>
            </a:r>
            <a:r>
              <a:rPr b="0" baseline="-25000" i="1" lang="fr-FR" sz="2000" u="none" cap="none" strike="noStrike">
                <a:solidFill>
                  <a:srgbClr val="FFFFFF"/>
                </a:solidFill>
                <a:latin typeface="Times New Roman"/>
                <a:ea typeface="Times New Roman"/>
                <a:cs typeface="Times New Roman"/>
                <a:sym typeface="Times New Roman"/>
              </a:rPr>
              <a:t>i</a:t>
            </a:r>
            <a:r>
              <a:rPr b="0" baseline="30000" i="1" lang="fr-FR" sz="2000" u="none" cap="none" strike="noStrike">
                <a:solidFill>
                  <a:srgbClr val="FFFFFF"/>
                </a:solidFill>
                <a:latin typeface="Times New Roman"/>
                <a:ea typeface="Times New Roman"/>
                <a:cs typeface="Times New Roman"/>
                <a:sym typeface="Times New Roman"/>
              </a:rPr>
              <a:t>k</a:t>
            </a:r>
            <a:r>
              <a:rPr b="0" i="0" lang="fr-FR" sz="2000" u="none" cap="none" strike="noStrike">
                <a:solidFill>
                  <a:srgbClr val="FFFFFF"/>
                </a:solidFill>
                <a:latin typeface="Times New Roman"/>
                <a:ea typeface="Times New Roman"/>
                <a:cs typeface="Times New Roman"/>
                <a:sym typeface="Times New Roman"/>
              </a:rPr>
              <a:t> le voisinage atteignable de la fourmi </a:t>
            </a:r>
            <a:r>
              <a:rPr b="0" i="1" lang="fr-FR" sz="2000" u="none" cap="none" strike="noStrike">
                <a:solidFill>
                  <a:srgbClr val="FFFFFF"/>
                </a:solidFill>
                <a:latin typeface="Times New Roman"/>
                <a:ea typeface="Times New Roman"/>
                <a:cs typeface="Times New Roman"/>
                <a:sym typeface="Times New Roman"/>
              </a:rPr>
              <a:t>k</a:t>
            </a:r>
            <a:r>
              <a:rPr b="0" i="0" lang="fr-FR" sz="2000" u="none" cap="none" strike="noStrike">
                <a:solidFill>
                  <a:srgbClr val="FFFFFF"/>
                </a:solidFill>
                <a:latin typeface="Times New Roman"/>
                <a:ea typeface="Times New Roman"/>
                <a:cs typeface="Times New Roman"/>
                <a:sym typeface="Times New Roman"/>
              </a:rPr>
              <a:t> située en </a:t>
            </a:r>
            <a:r>
              <a:rPr b="0" i="1" lang="fr-FR" sz="2000" u="none" cap="none" strike="noStrike">
                <a:solidFill>
                  <a:srgbClr val="FFFFFF"/>
                </a:solidFill>
                <a:latin typeface="Times New Roman"/>
                <a:ea typeface="Times New Roman"/>
                <a:cs typeface="Times New Roman"/>
                <a:sym typeface="Times New Roman"/>
              </a:rPr>
              <a:t>i</a:t>
            </a:r>
            <a:r>
              <a:rPr b="0" i="0" lang="fr-FR" sz="2000" u="none" cap="none" strike="noStrike">
                <a:solidFill>
                  <a:srgbClr val="FFFFFF"/>
                </a:solidFill>
                <a:latin typeface="Times New Roman"/>
                <a:ea typeface="Times New Roman"/>
                <a:cs typeface="Times New Roman"/>
                <a:sym typeface="Times New Roman"/>
              </a:rPr>
              <a:t>, </a:t>
            </a:r>
            <a:r>
              <a:rPr b="0" i="1" lang="fr-FR" sz="2000" u="none" cap="none" strike="noStrike">
                <a:solidFill>
                  <a:srgbClr val="FFFFFF"/>
                </a:solidFill>
                <a:latin typeface="Noto Sans Symbols"/>
                <a:ea typeface="Noto Sans Symbols"/>
                <a:cs typeface="Noto Sans Symbols"/>
                <a:sym typeface="Noto Sans Symbols"/>
              </a:rPr>
              <a:t>η</a:t>
            </a:r>
            <a:r>
              <a:rPr b="0" baseline="-25000" i="1" lang="fr-FR" sz="2000" u="none" cap="none" strike="noStrike">
                <a:solidFill>
                  <a:srgbClr val="FFFFFF"/>
                </a:solidFill>
                <a:latin typeface="Times New Roman"/>
                <a:ea typeface="Times New Roman"/>
                <a:cs typeface="Times New Roman"/>
                <a:sym typeface="Times New Roman"/>
              </a:rPr>
              <a:t>ij</a:t>
            </a:r>
            <a:r>
              <a:rPr b="0" i="0" lang="fr-FR" sz="2000" u="none" cap="none" strike="noStrike">
                <a:solidFill>
                  <a:srgbClr val="FFFFFF"/>
                </a:solidFill>
                <a:latin typeface="Times New Roman"/>
                <a:ea typeface="Times New Roman"/>
                <a:cs typeface="Times New Roman"/>
                <a:sym typeface="Times New Roman"/>
              </a:rPr>
              <a:t> = 1/d</a:t>
            </a:r>
            <a:r>
              <a:rPr b="0" baseline="-25000" i="1" lang="fr-FR" sz="2000" u="none" cap="none" strike="noStrike">
                <a:solidFill>
                  <a:srgbClr val="FFFFFF"/>
                </a:solidFill>
                <a:latin typeface="Times New Roman"/>
                <a:ea typeface="Times New Roman"/>
                <a:cs typeface="Times New Roman"/>
                <a:sym typeface="Times New Roman"/>
              </a:rPr>
              <a:t>ij</a:t>
            </a:r>
            <a:r>
              <a:rPr b="0" i="0" lang="fr-FR" sz="2000" u="none" cap="none" strike="noStrike">
                <a:solidFill>
                  <a:srgbClr val="FFFFFF"/>
                </a:solidFill>
                <a:latin typeface="Times New Roman"/>
                <a:ea typeface="Times New Roman"/>
                <a:cs typeface="Times New Roman"/>
                <a:sym typeface="Times New Roman"/>
              </a:rPr>
              <a:t>, une information heuristique disponible (ici, la distance), </a:t>
            </a:r>
            <a:r>
              <a:rPr b="0" i="1" lang="fr-FR" sz="2000" u="none" cap="none" strike="noStrike">
                <a:solidFill>
                  <a:srgbClr val="FFFFFF"/>
                </a:solidFill>
                <a:latin typeface="Noto Sans Symbols"/>
                <a:ea typeface="Noto Sans Symbols"/>
                <a:cs typeface="Noto Sans Symbols"/>
                <a:sym typeface="Noto Sans Symbols"/>
              </a:rPr>
              <a:t>τ</a:t>
            </a:r>
            <a:r>
              <a:rPr b="0" baseline="-25000" i="1" lang="fr-FR" sz="2000" u="none" cap="none" strike="noStrike">
                <a:solidFill>
                  <a:srgbClr val="FFFFFF"/>
                </a:solidFill>
                <a:latin typeface="Times New Roman"/>
                <a:ea typeface="Times New Roman"/>
                <a:cs typeface="Times New Roman"/>
                <a:sym typeface="Times New Roman"/>
              </a:rPr>
              <a:t>ij</a:t>
            </a:r>
            <a:r>
              <a:rPr b="0" i="0" lang="fr-FR" sz="2000" u="none" cap="none" strike="noStrike">
                <a:solidFill>
                  <a:srgbClr val="FFFFFF"/>
                </a:solidFill>
                <a:latin typeface="Times New Roman"/>
                <a:ea typeface="Times New Roman"/>
                <a:cs typeface="Times New Roman"/>
                <a:sym typeface="Times New Roman"/>
              </a:rPr>
              <a:t>(</a:t>
            </a:r>
            <a:r>
              <a:rPr b="0" i="1" lang="fr-FR" sz="2000" u="none" cap="none" strike="noStrike">
                <a:solidFill>
                  <a:srgbClr val="FFFFFF"/>
                </a:solidFill>
                <a:latin typeface="Times New Roman"/>
                <a:ea typeface="Times New Roman"/>
                <a:cs typeface="Times New Roman"/>
                <a:sym typeface="Times New Roman"/>
              </a:rPr>
              <a:t>t</a:t>
            </a:r>
            <a:r>
              <a:rPr b="0" i="0" lang="fr-FR" sz="2000" u="none" cap="none" strike="noStrike">
                <a:solidFill>
                  <a:srgbClr val="FFFFFF"/>
                </a:solidFill>
                <a:latin typeface="Times New Roman"/>
                <a:ea typeface="Times New Roman"/>
                <a:cs typeface="Times New Roman"/>
                <a:sym typeface="Times New Roman"/>
              </a:rPr>
              <a:t>) le taux de phéromone sur l’arc (i,j).</a:t>
            </a:r>
            <a:endParaRPr/>
          </a:p>
          <a:p>
            <a:pPr indent="-457200" lvl="0" marL="457200" marR="0" rtl="0" algn="l">
              <a:lnSpc>
                <a:spcPct val="93000"/>
              </a:lnSpc>
              <a:spcBef>
                <a:spcPts val="50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Les deux variables </a:t>
            </a:r>
            <a:r>
              <a:rPr b="0" i="1" lang="fr-FR" sz="2000" u="none" cap="none" strike="noStrike">
                <a:solidFill>
                  <a:srgbClr val="FFFFFF"/>
                </a:solidFill>
                <a:latin typeface="Noto Sans Symbols"/>
                <a:ea typeface="Noto Sans Symbols"/>
                <a:cs typeface="Noto Sans Symbols"/>
                <a:sym typeface="Noto Sans Symbols"/>
              </a:rPr>
              <a:t>α</a:t>
            </a:r>
            <a:r>
              <a:rPr b="0" i="0" lang="fr-FR" sz="2000" u="none" cap="none" strike="noStrike">
                <a:solidFill>
                  <a:srgbClr val="FFFFFF"/>
                </a:solidFill>
                <a:latin typeface="Times New Roman"/>
                <a:ea typeface="Times New Roman"/>
                <a:cs typeface="Times New Roman"/>
                <a:sym typeface="Times New Roman"/>
              </a:rPr>
              <a:t> et </a:t>
            </a:r>
            <a:r>
              <a:rPr b="0" i="1" lang="fr-FR" sz="2000" u="none" cap="none" strike="noStrike">
                <a:solidFill>
                  <a:srgbClr val="FFFFFF"/>
                </a:solidFill>
                <a:latin typeface="Noto Sans Symbols"/>
                <a:ea typeface="Noto Sans Symbols"/>
                <a:cs typeface="Noto Sans Symbols"/>
                <a:sym typeface="Noto Sans Symbols"/>
              </a:rPr>
              <a:t>β</a:t>
            </a:r>
            <a:r>
              <a:rPr b="0" i="0" lang="fr-FR" sz="2000" u="none" cap="none" strike="noStrike">
                <a:solidFill>
                  <a:srgbClr val="FFFFFF"/>
                </a:solidFill>
                <a:latin typeface="Times New Roman"/>
                <a:ea typeface="Times New Roman"/>
                <a:cs typeface="Times New Roman"/>
                <a:sym typeface="Times New Roman"/>
              </a:rPr>
              <a:t> déterminent l’influence à donner au chemin de phéromone, et à l’heuristique.</a:t>
            </a:r>
            <a:endParaRPr/>
          </a:p>
          <a:p>
            <a:pPr indent="-457200" lvl="0" marL="457200" marR="0" rtl="0" algn="l">
              <a:lnSpc>
                <a:spcPct val="93000"/>
              </a:lnSpc>
              <a:spcBef>
                <a:spcPts val="50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Si </a:t>
            </a:r>
            <a:r>
              <a:rPr b="0" i="1" lang="fr-FR" sz="2000" u="none" cap="none" strike="noStrike">
                <a:solidFill>
                  <a:srgbClr val="FFFFFF"/>
                </a:solidFill>
                <a:latin typeface="Noto Sans Symbols"/>
                <a:ea typeface="Noto Sans Symbols"/>
                <a:cs typeface="Noto Sans Symbols"/>
                <a:sym typeface="Noto Sans Symbols"/>
              </a:rPr>
              <a:t>α</a:t>
            </a:r>
            <a:r>
              <a:rPr b="0" i="0" lang="fr-FR" sz="2000" u="none" cap="none" strike="noStrike">
                <a:solidFill>
                  <a:srgbClr val="FFFFFF"/>
                </a:solidFill>
                <a:latin typeface="Times New Roman"/>
                <a:ea typeface="Times New Roman"/>
                <a:cs typeface="Times New Roman"/>
                <a:sym typeface="Times New Roman"/>
              </a:rPr>
              <a:t> = 0, la probabilité de sélection de l’arc ne dépend que de l’heuristique, et on est en présence d’un algorithme glouton stochastique (avec des points de départ multiples, car les fourmis sont distribuées au hasard sur les nœuds).</a:t>
            </a:r>
            <a:endParaRPr/>
          </a:p>
          <a:p>
            <a:pPr indent="-457200" lvl="0" marL="457200" marR="0" rtl="0" algn="l">
              <a:lnSpc>
                <a:spcPct val="93000"/>
              </a:lnSpc>
              <a:spcBef>
                <a:spcPts val="50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Si </a:t>
            </a:r>
            <a:r>
              <a:rPr b="0" i="1" lang="fr-FR" sz="2000" u="none" cap="none" strike="noStrike">
                <a:solidFill>
                  <a:srgbClr val="FFFFFF"/>
                </a:solidFill>
                <a:latin typeface="Noto Sans Symbols"/>
                <a:ea typeface="Noto Sans Symbols"/>
                <a:cs typeface="Noto Sans Symbols"/>
                <a:sym typeface="Noto Sans Symbols"/>
              </a:rPr>
              <a:t>β</a:t>
            </a:r>
            <a:r>
              <a:rPr b="0" i="1" lang="fr-FR" sz="2000" u="none" cap="none" strike="noStrike">
                <a:solidFill>
                  <a:srgbClr val="FFFFFF"/>
                </a:solidFill>
                <a:latin typeface="Times New Roman"/>
                <a:ea typeface="Times New Roman"/>
                <a:cs typeface="Times New Roman"/>
                <a:sym typeface="Times New Roman"/>
              </a:rPr>
              <a:t> </a:t>
            </a:r>
            <a:r>
              <a:rPr b="0" i="0" lang="fr-FR" sz="2000" u="none" cap="none" strike="noStrike">
                <a:solidFill>
                  <a:srgbClr val="FFFFFF"/>
                </a:solidFill>
                <a:latin typeface="Times New Roman"/>
                <a:ea typeface="Times New Roman"/>
                <a:cs typeface="Times New Roman"/>
                <a:sym typeface="Times New Roman"/>
              </a:rPr>
              <a:t>= 0, il n’y a plus rien à « optimiser, » et les fourmis convergent rapidement sur un chemin quelconque.</a:t>
            </a:r>
            <a:endParaRPr/>
          </a:p>
          <a:p>
            <a:pPr indent="-457200" lvl="0" marL="457200" marR="0" rtl="0" algn="l">
              <a:lnSpc>
                <a:spcPct val="93000"/>
              </a:lnSpc>
              <a:spcBef>
                <a:spcPts val="500"/>
              </a:spcBef>
              <a:spcAft>
                <a:spcPts val="0"/>
              </a:spcAft>
              <a:buClr>
                <a:srgbClr val="FF00FF"/>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p:txBody>
      </p:sp>
      <p:grpSp>
        <p:nvGrpSpPr>
          <p:cNvPr id="806" name="Shape 806"/>
          <p:cNvGrpSpPr/>
          <p:nvPr/>
        </p:nvGrpSpPr>
        <p:grpSpPr>
          <a:xfrm>
            <a:off x="5104606" y="1276350"/>
            <a:ext cx="2360612" cy="1273968"/>
            <a:chOff x="3215" y="804"/>
            <a:chExt cx="1487" cy="803"/>
          </a:xfrm>
        </p:grpSpPr>
        <p:sp>
          <p:nvSpPr>
            <p:cNvPr id="807" name="Shape 807"/>
            <p:cNvSpPr/>
            <p:nvPr/>
          </p:nvSpPr>
          <p:spPr>
            <a:xfrm rot="-5400000">
              <a:off x="3273" y="1147"/>
              <a:ext cx="115" cy="115"/>
            </a:xfrm>
            <a:prstGeom prst="ellipse">
              <a:avLst/>
            </a:prstGeom>
            <a:solidFill>
              <a:srgbClr val="FF6633"/>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08" name="Shape 808"/>
            <p:cNvSpPr/>
            <p:nvPr/>
          </p:nvSpPr>
          <p:spPr>
            <a:xfrm rot="-5400000">
              <a:off x="3501" y="1148"/>
              <a:ext cx="115" cy="114"/>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09" name="Shape 809"/>
            <p:cNvSpPr/>
            <p:nvPr/>
          </p:nvSpPr>
          <p:spPr>
            <a:xfrm rot="-5400000">
              <a:off x="3730" y="1148"/>
              <a:ext cx="115" cy="114"/>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10" name="Shape 810"/>
            <p:cNvSpPr/>
            <p:nvPr/>
          </p:nvSpPr>
          <p:spPr>
            <a:xfrm rot="-5400000">
              <a:off x="3961" y="1113"/>
              <a:ext cx="114" cy="114"/>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11" name="Shape 811"/>
            <p:cNvSpPr/>
            <p:nvPr/>
          </p:nvSpPr>
          <p:spPr>
            <a:xfrm rot="-5400000">
              <a:off x="4187" y="1148"/>
              <a:ext cx="115" cy="114"/>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12" name="Shape 812"/>
            <p:cNvSpPr/>
            <p:nvPr/>
          </p:nvSpPr>
          <p:spPr>
            <a:xfrm rot="-5400000">
              <a:off x="4131" y="804"/>
              <a:ext cx="115" cy="115"/>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13" name="Shape 813"/>
            <p:cNvSpPr/>
            <p:nvPr/>
          </p:nvSpPr>
          <p:spPr>
            <a:xfrm rot="-5400000">
              <a:off x="3959" y="1491"/>
              <a:ext cx="115" cy="115"/>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14" name="Shape 814"/>
            <p:cNvSpPr/>
            <p:nvPr/>
          </p:nvSpPr>
          <p:spPr>
            <a:xfrm rot="-5400000">
              <a:off x="3558" y="805"/>
              <a:ext cx="115" cy="114"/>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15" name="Shape 815"/>
            <p:cNvSpPr/>
            <p:nvPr/>
          </p:nvSpPr>
          <p:spPr>
            <a:xfrm rot="-5400000">
              <a:off x="3215" y="1492"/>
              <a:ext cx="115" cy="114"/>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16" name="Shape 816"/>
            <p:cNvSpPr/>
            <p:nvPr/>
          </p:nvSpPr>
          <p:spPr>
            <a:xfrm rot="-5400000">
              <a:off x="4588" y="864"/>
              <a:ext cx="115" cy="114"/>
            </a:xfrm>
            <a:prstGeom prst="ellipse">
              <a:avLst/>
            </a:prstGeom>
            <a:solidFill>
              <a:srgbClr val="99CCFF"/>
            </a:solidFill>
            <a:ln cap="flat" cmpd="sng" w="126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817" name="Shape 817"/>
          <p:cNvCxnSpPr>
            <a:stCxn id="807" idx="7"/>
            <a:endCxn id="808" idx="1"/>
          </p:cNvCxnSpPr>
          <p:nvPr/>
        </p:nvCxnSpPr>
        <p:spPr>
          <a:xfrm>
            <a:off x="5222623" y="1847598"/>
            <a:ext cx="362400" cy="129900"/>
          </a:xfrm>
          <a:prstGeom prst="straightConnector1">
            <a:avLst/>
          </a:prstGeom>
          <a:noFill/>
          <a:ln cap="flat" cmpd="sng" w="12600">
            <a:solidFill>
              <a:srgbClr val="FFFFFF"/>
            </a:solidFill>
            <a:prstDash val="solid"/>
            <a:miter lim="800000"/>
            <a:headEnd len="med" w="med" type="none"/>
            <a:tailEnd len="med" w="med" type="triangle"/>
          </a:ln>
        </p:spPr>
      </p:cxnSp>
      <p:cxnSp>
        <p:nvCxnSpPr>
          <p:cNvPr id="818" name="Shape 818"/>
          <p:cNvCxnSpPr>
            <a:stCxn id="808" idx="2"/>
            <a:endCxn id="815" idx="7"/>
          </p:cNvCxnSpPr>
          <p:nvPr/>
        </p:nvCxnSpPr>
        <p:spPr>
          <a:xfrm flipH="1">
            <a:off x="5131019" y="2004219"/>
            <a:ext cx="518100" cy="390300"/>
          </a:xfrm>
          <a:prstGeom prst="straightConnector1">
            <a:avLst/>
          </a:prstGeom>
          <a:noFill/>
          <a:ln cap="flat" cmpd="sng" w="12600">
            <a:solidFill>
              <a:srgbClr val="FFFFFF"/>
            </a:solidFill>
            <a:prstDash val="solid"/>
            <a:miter lim="800000"/>
            <a:headEnd len="med" w="med" type="none"/>
            <a:tailEnd len="med" w="med" type="triangle"/>
          </a:ln>
        </p:spPr>
      </p:cxnSp>
      <p:cxnSp>
        <p:nvCxnSpPr>
          <p:cNvPr id="819" name="Shape 819"/>
          <p:cNvCxnSpPr>
            <a:stCxn id="815" idx="7"/>
            <a:endCxn id="809" idx="2"/>
          </p:cNvCxnSpPr>
          <p:nvPr/>
        </p:nvCxnSpPr>
        <p:spPr>
          <a:xfrm flipH="1" rot="10800000">
            <a:off x="5131109" y="2004192"/>
            <a:ext cx="881400" cy="390300"/>
          </a:xfrm>
          <a:prstGeom prst="straightConnector1">
            <a:avLst/>
          </a:prstGeom>
          <a:noFill/>
          <a:ln cap="flat" cmpd="sng" w="12600">
            <a:solidFill>
              <a:srgbClr val="FFFFFF"/>
            </a:solidFill>
            <a:prstDash val="solid"/>
            <a:miter lim="800000"/>
            <a:headEnd len="med" w="med" type="none"/>
            <a:tailEnd len="med" w="med" type="triangle"/>
          </a:ln>
        </p:spPr>
      </p:cxnSp>
      <p:cxnSp>
        <p:nvCxnSpPr>
          <p:cNvPr id="820" name="Shape 820"/>
          <p:cNvCxnSpPr>
            <a:stCxn id="809" idx="7"/>
            <a:endCxn id="810" idx="2"/>
          </p:cNvCxnSpPr>
          <p:nvPr/>
        </p:nvCxnSpPr>
        <p:spPr>
          <a:xfrm>
            <a:off x="5948672" y="1848392"/>
            <a:ext cx="429900" cy="99600"/>
          </a:xfrm>
          <a:prstGeom prst="straightConnector1">
            <a:avLst/>
          </a:prstGeom>
          <a:noFill/>
          <a:ln cap="flat" cmpd="sng" w="12600">
            <a:solidFill>
              <a:srgbClr val="FFFFFF"/>
            </a:solidFill>
            <a:prstDash val="solid"/>
            <a:miter lim="800000"/>
            <a:headEnd len="med" w="med" type="none"/>
            <a:tailEnd len="med" w="med" type="triangle"/>
          </a:ln>
        </p:spPr>
      </p:cxnSp>
      <p:cxnSp>
        <p:nvCxnSpPr>
          <p:cNvPr id="821" name="Shape 821"/>
          <p:cNvCxnSpPr>
            <a:stCxn id="810" idx="4"/>
            <a:endCxn id="813" idx="0"/>
          </p:cNvCxnSpPr>
          <p:nvPr/>
        </p:nvCxnSpPr>
        <p:spPr>
          <a:xfrm flipH="1">
            <a:off x="6284863" y="1857375"/>
            <a:ext cx="184200" cy="600900"/>
          </a:xfrm>
          <a:prstGeom prst="straightConnector1">
            <a:avLst/>
          </a:prstGeom>
          <a:noFill/>
          <a:ln cap="flat" cmpd="sng" w="28425">
            <a:solidFill>
              <a:srgbClr val="FF6699"/>
            </a:solidFill>
            <a:prstDash val="solid"/>
            <a:miter lim="800000"/>
            <a:headEnd len="med" w="med" type="none"/>
            <a:tailEnd len="med" w="med" type="triangle"/>
          </a:ln>
        </p:spPr>
      </p:cxnSp>
      <p:cxnSp>
        <p:nvCxnSpPr>
          <p:cNvPr id="822" name="Shape 822"/>
          <p:cNvCxnSpPr>
            <a:stCxn id="810" idx="6"/>
            <a:endCxn id="811" idx="1"/>
          </p:cNvCxnSpPr>
          <p:nvPr/>
        </p:nvCxnSpPr>
        <p:spPr>
          <a:xfrm>
            <a:off x="6378575" y="1766888"/>
            <a:ext cx="295500" cy="210600"/>
          </a:xfrm>
          <a:prstGeom prst="straightConnector1">
            <a:avLst/>
          </a:prstGeom>
          <a:noFill/>
          <a:ln cap="flat" cmpd="sng" w="28425">
            <a:solidFill>
              <a:srgbClr val="FF6699"/>
            </a:solidFill>
            <a:prstDash val="solid"/>
            <a:miter lim="800000"/>
            <a:headEnd len="med" w="med" type="none"/>
            <a:tailEnd len="med" w="med" type="triangle"/>
          </a:ln>
        </p:spPr>
      </p:cxnSp>
      <p:cxnSp>
        <p:nvCxnSpPr>
          <p:cNvPr id="823" name="Shape 823"/>
          <p:cNvCxnSpPr>
            <a:stCxn id="810" idx="1"/>
            <a:endCxn id="814" idx="6"/>
          </p:cNvCxnSpPr>
          <p:nvPr/>
        </p:nvCxnSpPr>
        <p:spPr>
          <a:xfrm rot="10800000">
            <a:off x="5739491" y="1277260"/>
            <a:ext cx="575100" cy="644100"/>
          </a:xfrm>
          <a:prstGeom prst="straightConnector1">
            <a:avLst/>
          </a:prstGeom>
          <a:noFill/>
          <a:ln cap="flat" cmpd="sng" w="28425">
            <a:solidFill>
              <a:srgbClr val="FF6699"/>
            </a:solidFill>
            <a:prstDash val="solid"/>
            <a:miter lim="800000"/>
            <a:headEnd len="med" w="med" type="none"/>
            <a:tailEnd len="med" w="med" type="triangle"/>
          </a:ln>
        </p:spPr>
      </p:cxnSp>
      <p:cxnSp>
        <p:nvCxnSpPr>
          <p:cNvPr id="824" name="Shape 824"/>
          <p:cNvCxnSpPr>
            <a:stCxn id="810" idx="0"/>
            <a:endCxn id="812" idx="2"/>
          </p:cNvCxnSpPr>
          <p:nvPr/>
        </p:nvCxnSpPr>
        <p:spPr>
          <a:xfrm flipH="1" rot="10800000">
            <a:off x="6288088" y="1458975"/>
            <a:ext cx="361200" cy="398400"/>
          </a:xfrm>
          <a:prstGeom prst="straightConnector1">
            <a:avLst/>
          </a:prstGeom>
          <a:noFill/>
          <a:ln cap="flat" cmpd="sng" w="28425">
            <a:solidFill>
              <a:srgbClr val="FF6699"/>
            </a:solidFill>
            <a:prstDash val="solid"/>
            <a:miter lim="800000"/>
            <a:headEnd len="med" w="med" type="none"/>
            <a:tailEnd len="med" w="med" type="triangle"/>
          </a:ln>
        </p:spPr>
      </p:cxnSp>
      <p:cxnSp>
        <p:nvCxnSpPr>
          <p:cNvPr id="825" name="Shape 825"/>
          <p:cNvCxnSpPr>
            <a:stCxn id="810" idx="7"/>
            <a:endCxn id="816" idx="2"/>
          </p:cNvCxnSpPr>
          <p:nvPr/>
        </p:nvCxnSpPr>
        <p:spPr>
          <a:xfrm flipH="1" rot="10800000">
            <a:off x="6314591" y="1553391"/>
            <a:ext cx="1060200" cy="240000"/>
          </a:xfrm>
          <a:prstGeom prst="straightConnector1">
            <a:avLst/>
          </a:prstGeom>
          <a:noFill/>
          <a:ln cap="flat" cmpd="sng" w="28425">
            <a:solidFill>
              <a:srgbClr val="FF6699"/>
            </a:solidFill>
            <a:prstDash val="solid"/>
            <a:miter lim="800000"/>
            <a:headEnd len="med" w="med" type="none"/>
            <a:tailEnd len="med" w="med" type="triangle"/>
          </a:ln>
        </p:spPr>
      </p:cxnSp>
      <p:pic>
        <p:nvPicPr>
          <p:cNvPr id="826" name="Shape 826"/>
          <p:cNvPicPr preferRelativeResize="0"/>
          <p:nvPr/>
        </p:nvPicPr>
        <p:blipFill rotWithShape="1">
          <a:blip r:embed="rId3">
            <a:alphaModFix/>
          </a:blip>
          <a:srcRect b="0" l="0" r="0" t="0"/>
          <a:stretch/>
        </p:blipFill>
        <p:spPr>
          <a:xfrm>
            <a:off x="1187624" y="1916832"/>
            <a:ext cx="3124200" cy="6365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Shape 833"/>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834" name="Shape 834"/>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835" name="Shape 835"/>
          <p:cNvSpPr txBox="1"/>
          <p:nvPr>
            <p:ph type="title"/>
          </p:nvPr>
        </p:nvSpPr>
        <p:spPr>
          <a:xfrm>
            <a:off x="381000" y="273050"/>
            <a:ext cx="7772400" cy="64135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Évaporation</a:t>
            </a:r>
            <a:endParaRPr/>
          </a:p>
        </p:txBody>
      </p:sp>
      <p:sp>
        <p:nvSpPr>
          <p:cNvPr id="836" name="Shape 836"/>
          <p:cNvSpPr txBox="1"/>
          <p:nvPr>
            <p:ph idx="1" type="body"/>
          </p:nvPr>
        </p:nvSpPr>
        <p:spPr>
          <a:xfrm>
            <a:off x="838200" y="1219200"/>
            <a:ext cx="7727950" cy="5334000"/>
          </a:xfrm>
          <a:prstGeom prst="rect">
            <a:avLst/>
          </a:prstGeom>
          <a:noFill/>
          <a:ln>
            <a:noFill/>
          </a:ln>
        </p:spPr>
        <p:txBody>
          <a:bodyPr anchorCtr="0" anchor="t" bIns="46075" lIns="92150" spcFirstLastPara="1" rIns="92150" wrap="square" tIns="46075">
            <a:noAutofit/>
          </a:bodyPr>
          <a:lstStyle/>
          <a:p>
            <a:pPr indent="-457200" lvl="0" marL="457200" marR="0" rtl="0" algn="l">
              <a:lnSpc>
                <a:spcPct val="100000"/>
              </a:lnSpc>
              <a:spcBef>
                <a:spcPts val="0"/>
              </a:spcBef>
              <a:spcAft>
                <a:spcPts val="0"/>
              </a:spcAft>
              <a:buClr>
                <a:srgbClr val="FF00FF"/>
              </a:buClr>
              <a:buSzPts val="2000"/>
              <a:buFont typeface="Arial"/>
              <a:buChar char="●"/>
            </a:pPr>
            <a:r>
              <a:rPr b="0" i="0" lang="fr-FR" sz="2000" u="none" cap="none" strike="noStrike">
                <a:solidFill>
                  <a:srgbClr val="FFFFFF"/>
                </a:solidFill>
                <a:latin typeface="Times New Roman"/>
                <a:ea typeface="Times New Roman"/>
                <a:cs typeface="Times New Roman"/>
                <a:sym typeface="Times New Roman"/>
              </a:rPr>
              <a:t>Après que chaque fourmi a fait un tour (une fois qu’elle a construit une séquence de </a:t>
            </a:r>
            <a:r>
              <a:rPr b="0" i="1" lang="fr-FR" sz="2000" u="none" cap="none" strike="noStrike">
                <a:solidFill>
                  <a:srgbClr val="FFFFFF"/>
                </a:solidFill>
                <a:latin typeface="Times New Roman"/>
                <a:ea typeface="Times New Roman"/>
                <a:cs typeface="Times New Roman"/>
                <a:sym typeface="Times New Roman"/>
              </a:rPr>
              <a:t>n</a:t>
            </a:r>
            <a:r>
              <a:rPr b="0" i="0" lang="fr-FR" sz="2000" u="none" cap="none" strike="noStrike">
                <a:solidFill>
                  <a:srgbClr val="FFFFFF"/>
                </a:solidFill>
                <a:latin typeface="Times New Roman"/>
                <a:ea typeface="Times New Roman"/>
                <a:cs typeface="Times New Roman"/>
                <a:sym typeface="Times New Roman"/>
              </a:rPr>
              <a:t> villes), on évapore les traces de phéromones sur chaque arc, puis on renforce l’arc avec la solution de la fourmi avec l’équation:</a:t>
            </a:r>
            <a:endParaRPr/>
          </a:p>
          <a:p>
            <a:pPr indent="-457200" lvl="0" marL="457200" marR="0" rtl="0" algn="l">
              <a:lnSpc>
                <a:spcPct val="100000"/>
              </a:lnSpc>
              <a:spcBef>
                <a:spcPts val="500"/>
              </a:spcBef>
              <a:spcAft>
                <a:spcPts val="0"/>
              </a:spcAft>
              <a:buClr>
                <a:srgbClr val="FF00FF"/>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a:p>
            <a:pPr indent="-457200" lvl="0" marL="457200" marR="0" rtl="0" algn="l">
              <a:lnSpc>
                <a:spcPct val="100000"/>
              </a:lnSpc>
              <a:spcBef>
                <a:spcPts val="500"/>
              </a:spcBef>
              <a:spcAft>
                <a:spcPts val="0"/>
              </a:spcAft>
              <a:buClr>
                <a:srgbClr val="FF00FF"/>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a:p>
            <a:pPr indent="-457200" lvl="0" marL="457200" marR="0" rtl="0" algn="l">
              <a:lnSpc>
                <a:spcPct val="100000"/>
              </a:lnSpc>
              <a:spcBef>
                <a:spcPts val="500"/>
              </a:spcBef>
              <a:spcAft>
                <a:spcPts val="0"/>
              </a:spcAft>
              <a:buClr>
                <a:srgbClr val="FF00FF"/>
              </a:buClr>
              <a:buSzPts val="2000"/>
              <a:buFont typeface="Arial"/>
              <a:buNone/>
            </a:pPr>
            <a:r>
              <a:rPr b="0" i="0" lang="fr-FR" sz="2000" u="none" cap="none" strike="noStrike">
                <a:solidFill>
                  <a:srgbClr val="FFFFFF"/>
                </a:solidFill>
                <a:latin typeface="Times New Roman"/>
                <a:ea typeface="Times New Roman"/>
                <a:cs typeface="Times New Roman"/>
                <a:sym typeface="Times New Roman"/>
              </a:rPr>
              <a:t>	où  0 &lt; </a:t>
            </a:r>
            <a:r>
              <a:rPr b="0" i="1" lang="fr-FR" sz="2000" u="none" cap="none" strike="noStrike">
                <a:solidFill>
                  <a:srgbClr val="FFFFFF"/>
                </a:solidFill>
                <a:latin typeface="Noto Sans Symbols"/>
                <a:ea typeface="Noto Sans Symbols"/>
                <a:cs typeface="Noto Sans Symbols"/>
                <a:sym typeface="Noto Sans Symbols"/>
              </a:rPr>
              <a:t>ρ</a:t>
            </a:r>
            <a:r>
              <a:rPr b="0" i="1" lang="fr-FR" sz="2000" u="none" cap="none" strike="noStrike">
                <a:solidFill>
                  <a:srgbClr val="FFFFFF"/>
                </a:solidFill>
                <a:latin typeface="Times New Roman"/>
                <a:ea typeface="Times New Roman"/>
                <a:cs typeface="Times New Roman"/>
                <a:sym typeface="Times New Roman"/>
              </a:rPr>
              <a:t> </a:t>
            </a:r>
            <a:r>
              <a:rPr b="0" i="0" lang="fr-FR" sz="2000" u="none" cap="none" strike="noStrike">
                <a:solidFill>
                  <a:srgbClr val="FFFFFF"/>
                </a:solidFill>
                <a:latin typeface="Times New Roman"/>
                <a:ea typeface="Times New Roman"/>
                <a:cs typeface="Times New Roman"/>
                <a:sym typeface="Times New Roman"/>
              </a:rPr>
              <a:t>&lt; 1 est le « taux » d’évaporation, </a:t>
            </a:r>
            <a:r>
              <a:rPr b="0" i="1" lang="fr-FR" sz="2000" u="none" cap="none" strike="noStrike">
                <a:solidFill>
                  <a:srgbClr val="FFFFFF"/>
                </a:solidFill>
                <a:latin typeface="Times New Roman"/>
                <a:ea typeface="Times New Roman"/>
                <a:cs typeface="Times New Roman"/>
                <a:sym typeface="Times New Roman"/>
              </a:rPr>
              <a:t>m</a:t>
            </a:r>
            <a:r>
              <a:rPr b="0" i="0" lang="fr-FR" sz="2000" u="none" cap="none" strike="noStrike">
                <a:solidFill>
                  <a:srgbClr val="FFFFFF"/>
                </a:solidFill>
                <a:latin typeface="Times New Roman"/>
                <a:ea typeface="Times New Roman"/>
                <a:cs typeface="Times New Roman"/>
                <a:sym typeface="Times New Roman"/>
              </a:rPr>
              <a:t> le nombre de fourmis, et </a:t>
            </a:r>
            <a:r>
              <a:rPr b="0" i="0" lang="fr-FR" sz="2000" u="none" cap="none" strike="noStrike">
                <a:solidFill>
                  <a:srgbClr val="FFFFFF"/>
                </a:solidFill>
                <a:latin typeface="Noto Sans Symbols"/>
                <a:ea typeface="Noto Sans Symbols"/>
                <a:cs typeface="Noto Sans Symbols"/>
                <a:sym typeface="Noto Sans Symbols"/>
              </a:rPr>
              <a:t>Δ</a:t>
            </a:r>
            <a:r>
              <a:rPr b="0" i="1" lang="fr-FR" sz="2000" u="none" cap="none" strike="noStrike">
                <a:solidFill>
                  <a:srgbClr val="FFFFFF"/>
                </a:solidFill>
                <a:latin typeface="Noto Sans Symbols"/>
                <a:ea typeface="Noto Sans Symbols"/>
                <a:cs typeface="Noto Sans Symbols"/>
                <a:sym typeface="Noto Sans Symbols"/>
              </a:rPr>
              <a:t>τ</a:t>
            </a:r>
            <a:r>
              <a:rPr b="0" baseline="30000" i="1" lang="fr-FR" sz="2000" u="none" cap="none" strike="noStrike">
                <a:solidFill>
                  <a:srgbClr val="FFFFFF"/>
                </a:solidFill>
                <a:latin typeface="Times New Roman"/>
                <a:ea typeface="Times New Roman"/>
                <a:cs typeface="Times New Roman"/>
                <a:sym typeface="Times New Roman"/>
              </a:rPr>
              <a:t>k</a:t>
            </a:r>
            <a:r>
              <a:rPr b="0" baseline="-25000" i="1" lang="fr-FR" sz="2000" u="none" cap="none" strike="noStrike">
                <a:solidFill>
                  <a:srgbClr val="FFFFFF"/>
                </a:solidFill>
                <a:latin typeface="Times New Roman"/>
                <a:ea typeface="Times New Roman"/>
                <a:cs typeface="Times New Roman"/>
                <a:sym typeface="Times New Roman"/>
              </a:rPr>
              <a:t>ij</a:t>
            </a:r>
            <a:r>
              <a:rPr b="0" i="0" lang="fr-FR" sz="2000" u="none" cap="none" strike="noStrike">
                <a:solidFill>
                  <a:srgbClr val="FFFFFF"/>
                </a:solidFill>
                <a:latin typeface="Times New Roman"/>
                <a:ea typeface="Times New Roman"/>
                <a:cs typeface="Times New Roman"/>
                <a:sym typeface="Times New Roman"/>
              </a:rPr>
              <a:t> est la dose de phéromone laissée sur l’arc, défini de la manière suivante :</a:t>
            </a:r>
            <a:endParaRPr/>
          </a:p>
          <a:p>
            <a:pPr indent="-457200" lvl="0" marL="457200" marR="0" rtl="0" algn="l">
              <a:lnSpc>
                <a:spcPct val="100000"/>
              </a:lnSpc>
              <a:spcBef>
                <a:spcPts val="500"/>
              </a:spcBef>
              <a:spcAft>
                <a:spcPts val="0"/>
              </a:spcAft>
              <a:buClr>
                <a:srgbClr val="FF00FF"/>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a:p>
            <a:pPr indent="-457200" lvl="0" marL="457200" marR="0" rtl="0" algn="l">
              <a:lnSpc>
                <a:spcPct val="100000"/>
              </a:lnSpc>
              <a:spcBef>
                <a:spcPts val="500"/>
              </a:spcBef>
              <a:spcAft>
                <a:spcPts val="0"/>
              </a:spcAft>
              <a:buClr>
                <a:srgbClr val="FF00FF"/>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a:p>
            <a:pPr indent="-457200" lvl="0" marL="457200" marR="0" rtl="0" algn="l">
              <a:lnSpc>
                <a:spcPct val="100000"/>
              </a:lnSpc>
              <a:spcBef>
                <a:spcPts val="500"/>
              </a:spcBef>
              <a:spcAft>
                <a:spcPts val="0"/>
              </a:spcAft>
              <a:buClr>
                <a:srgbClr val="FF00FF"/>
              </a:buClr>
              <a:buSzPts val="2000"/>
              <a:buFont typeface="Arial"/>
              <a:buNone/>
            </a:pPr>
            <a:r>
              <a:rPr b="0" i="0" lang="fr-FR" sz="2000" u="none" cap="none" strike="noStrike">
                <a:solidFill>
                  <a:srgbClr val="FFFFFF"/>
                </a:solidFill>
                <a:latin typeface="Times New Roman"/>
                <a:ea typeface="Times New Roman"/>
                <a:cs typeface="Times New Roman"/>
                <a:sym typeface="Times New Roman"/>
              </a:rPr>
              <a:t>	et où </a:t>
            </a:r>
            <a:r>
              <a:rPr b="0" i="1" lang="fr-FR" sz="2000" u="none" cap="none" strike="noStrike">
                <a:solidFill>
                  <a:srgbClr val="FFFFFF"/>
                </a:solidFill>
                <a:latin typeface="Times New Roman"/>
                <a:ea typeface="Times New Roman"/>
                <a:cs typeface="Times New Roman"/>
                <a:sym typeface="Times New Roman"/>
              </a:rPr>
              <a:t>L</a:t>
            </a:r>
            <a:r>
              <a:rPr b="0" baseline="30000" i="1" lang="fr-FR" sz="2000" u="none" cap="none" strike="noStrike">
                <a:solidFill>
                  <a:srgbClr val="FFFFFF"/>
                </a:solidFill>
                <a:latin typeface="Times New Roman"/>
                <a:ea typeface="Times New Roman"/>
                <a:cs typeface="Times New Roman"/>
                <a:sym typeface="Times New Roman"/>
              </a:rPr>
              <a:t>k</a:t>
            </a:r>
            <a:r>
              <a:rPr b="0" i="0" lang="fr-FR" sz="2000" u="none" cap="none" strike="noStrike">
                <a:solidFill>
                  <a:srgbClr val="FFFFFF"/>
                </a:solidFill>
                <a:latin typeface="Times New Roman"/>
                <a:ea typeface="Times New Roman"/>
                <a:cs typeface="Times New Roman"/>
                <a:sym typeface="Times New Roman"/>
              </a:rPr>
              <a:t>(</a:t>
            </a:r>
            <a:r>
              <a:rPr b="0" i="1" lang="fr-FR" sz="2000" u="none" cap="none" strike="noStrike">
                <a:solidFill>
                  <a:srgbClr val="FFFFFF"/>
                </a:solidFill>
                <a:latin typeface="Times New Roman"/>
                <a:ea typeface="Times New Roman"/>
                <a:cs typeface="Times New Roman"/>
                <a:sym typeface="Times New Roman"/>
              </a:rPr>
              <a:t>t</a:t>
            </a:r>
            <a:r>
              <a:rPr b="0" i="0" lang="fr-FR" sz="2000" u="none" cap="none" strike="noStrike">
                <a:solidFill>
                  <a:srgbClr val="FFFFFF"/>
                </a:solidFill>
                <a:latin typeface="Times New Roman"/>
                <a:ea typeface="Times New Roman"/>
                <a:cs typeface="Times New Roman"/>
                <a:sym typeface="Times New Roman"/>
              </a:rPr>
              <a:t>) est la longueur du tour de la fourmi </a:t>
            </a:r>
            <a:r>
              <a:rPr b="0" i="1" lang="fr-FR" sz="2000" u="none" cap="none" strike="noStrike">
                <a:solidFill>
                  <a:srgbClr val="FFFFFF"/>
                </a:solidFill>
                <a:latin typeface="Times New Roman"/>
                <a:ea typeface="Times New Roman"/>
                <a:cs typeface="Times New Roman"/>
                <a:sym typeface="Times New Roman"/>
              </a:rPr>
              <a:t>k</a:t>
            </a:r>
            <a:r>
              <a:rPr b="0" i="0" lang="fr-FR" sz="2000" u="none" cap="none" strike="noStrike">
                <a:solidFill>
                  <a:srgbClr val="FFFFFF"/>
                </a:solidFill>
                <a:latin typeface="Times New Roman"/>
                <a:ea typeface="Times New Roman"/>
                <a:cs typeface="Times New Roman"/>
                <a:sym typeface="Times New Roman"/>
              </a:rPr>
              <a:t>.</a:t>
            </a:r>
            <a:endParaRPr/>
          </a:p>
          <a:p>
            <a:pPr indent="-457200" lvl="0" marL="457200" marR="0" rtl="0" algn="l">
              <a:lnSpc>
                <a:spcPct val="100000"/>
              </a:lnSpc>
              <a:spcBef>
                <a:spcPts val="500"/>
              </a:spcBef>
              <a:spcAft>
                <a:spcPts val="0"/>
              </a:spcAft>
              <a:buClr>
                <a:srgbClr val="FF00FF"/>
              </a:buClr>
              <a:buSzPts val="2000"/>
              <a:buFont typeface="Arial"/>
              <a:buNone/>
            </a:pPr>
            <a:r>
              <a:rPr b="0" i="0" lang="fr-FR" sz="2000" u="none" cap="none" strike="noStrike">
                <a:solidFill>
                  <a:srgbClr val="FFFFFF"/>
                </a:solidFill>
                <a:latin typeface="Times New Roman"/>
                <a:ea typeface="Times New Roman"/>
                <a:cs typeface="Times New Roman"/>
                <a:sym typeface="Times New Roman"/>
              </a:rPr>
              <a:t>	Les arcs parcourus par beaucoup de fourmis, et qui font partie de « petits » tours, auront plus de choix d’être choisis dans le futur.</a:t>
            </a:r>
            <a:endParaRPr/>
          </a:p>
        </p:txBody>
      </p:sp>
      <p:pic>
        <p:nvPicPr>
          <p:cNvPr id="837" name="Shape 837"/>
          <p:cNvPicPr preferRelativeResize="0"/>
          <p:nvPr/>
        </p:nvPicPr>
        <p:blipFill rotWithShape="1">
          <a:blip r:embed="rId3">
            <a:alphaModFix/>
          </a:blip>
          <a:srcRect b="0" l="0" r="0" t="0"/>
          <a:stretch/>
        </p:blipFill>
        <p:spPr>
          <a:xfrm>
            <a:off x="2879725" y="2268538"/>
            <a:ext cx="4191000" cy="704850"/>
          </a:xfrm>
          <a:prstGeom prst="rect">
            <a:avLst/>
          </a:prstGeom>
          <a:noFill/>
          <a:ln>
            <a:noFill/>
          </a:ln>
        </p:spPr>
      </p:pic>
      <p:pic>
        <p:nvPicPr>
          <p:cNvPr id="838" name="Shape 838"/>
          <p:cNvPicPr preferRelativeResize="0"/>
          <p:nvPr/>
        </p:nvPicPr>
        <p:blipFill rotWithShape="1">
          <a:blip r:embed="rId4">
            <a:alphaModFix/>
          </a:blip>
          <a:srcRect b="0" l="0" r="0" t="0"/>
          <a:stretch/>
        </p:blipFill>
        <p:spPr>
          <a:xfrm>
            <a:off x="3347864" y="3933056"/>
            <a:ext cx="1440160" cy="647658"/>
          </a:xfrm>
          <a:prstGeom prst="rect">
            <a:avLst/>
          </a:prstGeom>
          <a:noFill/>
          <a:ln>
            <a:noFill/>
          </a:ln>
        </p:spPr>
      </p:pic>
      <p:sp>
        <p:nvSpPr>
          <p:cNvPr id="839" name="Shape 839"/>
          <p:cNvSpPr txBox="1"/>
          <p:nvPr/>
        </p:nvSpPr>
        <p:spPr>
          <a:xfrm>
            <a:off x="4910138" y="3810000"/>
            <a:ext cx="3552825" cy="368300"/>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lang="fr-FR" sz="1800">
                <a:solidFill>
                  <a:srgbClr val="FFFFFF"/>
                </a:solidFill>
                <a:latin typeface="Times New Roman"/>
                <a:ea typeface="Times New Roman"/>
                <a:cs typeface="Times New Roman"/>
                <a:sym typeface="Times New Roman"/>
              </a:rPr>
              <a:t>si l’arc (</a:t>
            </a:r>
            <a:r>
              <a:rPr i="1" lang="fr-FR" sz="1800">
                <a:solidFill>
                  <a:srgbClr val="FFFFFF"/>
                </a:solidFill>
                <a:latin typeface="Times New Roman"/>
                <a:ea typeface="Times New Roman"/>
                <a:cs typeface="Times New Roman"/>
                <a:sym typeface="Times New Roman"/>
              </a:rPr>
              <a:t>i</a:t>
            </a:r>
            <a:r>
              <a:rPr lang="fr-FR" sz="1800">
                <a:solidFill>
                  <a:srgbClr val="FFFFFF"/>
                </a:solidFill>
                <a:latin typeface="Times New Roman"/>
                <a:ea typeface="Times New Roman"/>
                <a:cs typeface="Times New Roman"/>
                <a:sym typeface="Times New Roman"/>
              </a:rPr>
              <a:t>,</a:t>
            </a:r>
            <a:r>
              <a:rPr i="1" lang="fr-FR" sz="1800">
                <a:solidFill>
                  <a:srgbClr val="FFFFFF"/>
                </a:solidFill>
                <a:latin typeface="Times New Roman"/>
                <a:ea typeface="Times New Roman"/>
                <a:cs typeface="Times New Roman"/>
                <a:sym typeface="Times New Roman"/>
              </a:rPr>
              <a:t>j</a:t>
            </a:r>
            <a:r>
              <a:rPr lang="fr-FR" sz="1800">
                <a:solidFill>
                  <a:srgbClr val="FFFFFF"/>
                </a:solidFill>
                <a:latin typeface="Times New Roman"/>
                <a:ea typeface="Times New Roman"/>
                <a:cs typeface="Times New Roman"/>
                <a:sym typeface="Times New Roman"/>
              </a:rPr>
              <a:t>) est utilisé par la fourmi </a:t>
            </a:r>
            <a:r>
              <a:rPr i="1" lang="fr-FR" sz="1800">
                <a:solidFill>
                  <a:srgbClr val="FFFFFF"/>
                </a:solidFill>
                <a:latin typeface="Times New Roman"/>
                <a:ea typeface="Times New Roman"/>
                <a:cs typeface="Times New Roman"/>
                <a:sym typeface="Times New Roman"/>
              </a:rPr>
              <a:t>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81000" y="179388"/>
            <a:ext cx="8783638" cy="739775"/>
          </a:xfrm>
          <a:prstGeom prst="rect">
            <a:avLst/>
          </a:prstGeom>
          <a:noFill/>
          <a:ln>
            <a:noFill/>
          </a:ln>
        </p:spPr>
        <p:txBody>
          <a:bodyPr anchorCtr="0" anchor="ctr" bIns="0" lIns="0" spcFirstLastPara="1" rIns="0" wrap="square" tIns="0">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Surface d’un étang par Monte-Carlo</a:t>
            </a:r>
            <a:endParaRPr b="0" i="0" sz="3600" u="none" cap="none" strike="noStrike">
              <a:solidFill>
                <a:srgbClr val="FFFF00"/>
              </a:solidFill>
              <a:latin typeface="Times New Roman"/>
              <a:ea typeface="Times New Roman"/>
              <a:cs typeface="Times New Roman"/>
              <a:sym typeface="Times New Roman"/>
            </a:endParaRPr>
          </a:p>
        </p:txBody>
      </p:sp>
      <p:sp>
        <p:nvSpPr>
          <p:cNvPr id="226" name="Shape 226"/>
          <p:cNvSpPr txBox="1"/>
          <p:nvPr>
            <p:ph idx="1" type="body"/>
          </p:nvPr>
        </p:nvSpPr>
        <p:spPr>
          <a:xfrm>
            <a:off x="838200" y="1219200"/>
            <a:ext cx="7669213" cy="4818063"/>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Utilisation plus subtile :</a:t>
            </a:r>
            <a:endParaRPr/>
          </a:p>
        </p:txBody>
      </p:sp>
      <p:sp>
        <p:nvSpPr>
          <p:cNvPr id="227" name="Shape 227"/>
          <p:cNvSpPr/>
          <p:nvPr/>
        </p:nvSpPr>
        <p:spPr>
          <a:xfrm>
            <a:off x="5292080" y="1556792"/>
            <a:ext cx="2952328" cy="2088232"/>
          </a:xfrm>
          <a:prstGeom prst="rect">
            <a:avLst/>
          </a:prstGeom>
          <a:solidFill>
            <a:srgbClr val="804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28" name="Shape 228"/>
          <p:cNvSpPr/>
          <p:nvPr/>
        </p:nvSpPr>
        <p:spPr>
          <a:xfrm>
            <a:off x="6401837" y="1652956"/>
            <a:ext cx="1770563" cy="1488012"/>
          </a:xfrm>
          <a:custGeom>
            <a:pathLst>
              <a:path extrusionOk="0" h="1488012" w="1770563">
                <a:moveTo>
                  <a:pt x="500474" y="64139"/>
                </a:moveTo>
                <a:cubicBezTo>
                  <a:pt x="526380" y="56368"/>
                  <a:pt x="551791" y="47035"/>
                  <a:pt x="577449" y="38483"/>
                </a:cubicBezTo>
                <a:lnTo>
                  <a:pt x="654424" y="12828"/>
                </a:lnTo>
                <a:lnTo>
                  <a:pt x="692912" y="0"/>
                </a:lnTo>
                <a:cubicBezTo>
                  <a:pt x="816927" y="4276"/>
                  <a:pt x="941111" y="5088"/>
                  <a:pt x="1064958" y="12828"/>
                </a:cubicBezTo>
                <a:cubicBezTo>
                  <a:pt x="1078455" y="13671"/>
                  <a:pt x="1090443" y="21941"/>
                  <a:pt x="1103446" y="25656"/>
                </a:cubicBezTo>
                <a:cubicBezTo>
                  <a:pt x="1120400" y="30499"/>
                  <a:pt x="1137809" y="33640"/>
                  <a:pt x="1154763" y="38483"/>
                </a:cubicBezTo>
                <a:cubicBezTo>
                  <a:pt x="1167766" y="42198"/>
                  <a:pt x="1180247" y="47596"/>
                  <a:pt x="1193250" y="51311"/>
                </a:cubicBezTo>
                <a:cubicBezTo>
                  <a:pt x="1210204" y="56154"/>
                  <a:pt x="1227678" y="59073"/>
                  <a:pt x="1244567" y="64139"/>
                </a:cubicBezTo>
                <a:cubicBezTo>
                  <a:pt x="1270473" y="71910"/>
                  <a:pt x="1321542" y="89794"/>
                  <a:pt x="1321542" y="89794"/>
                </a:cubicBezTo>
                <a:cubicBezTo>
                  <a:pt x="1411102" y="179345"/>
                  <a:pt x="1311876" y="91602"/>
                  <a:pt x="1398517" y="141105"/>
                </a:cubicBezTo>
                <a:cubicBezTo>
                  <a:pt x="1507257" y="203234"/>
                  <a:pt x="1400075" y="163003"/>
                  <a:pt x="1488321" y="192416"/>
                </a:cubicBezTo>
                <a:cubicBezTo>
                  <a:pt x="1513998" y="218090"/>
                  <a:pt x="1548838" y="249296"/>
                  <a:pt x="1565296" y="282209"/>
                </a:cubicBezTo>
                <a:cubicBezTo>
                  <a:pt x="1573181" y="297978"/>
                  <a:pt x="1571578" y="317151"/>
                  <a:pt x="1578126" y="333520"/>
                </a:cubicBezTo>
                <a:cubicBezTo>
                  <a:pt x="1588780" y="360152"/>
                  <a:pt x="1603784" y="384831"/>
                  <a:pt x="1616613" y="410486"/>
                </a:cubicBezTo>
                <a:cubicBezTo>
                  <a:pt x="1627097" y="483870"/>
                  <a:pt x="1628082" y="519832"/>
                  <a:pt x="1655101" y="590074"/>
                </a:cubicBezTo>
                <a:cubicBezTo>
                  <a:pt x="1665399" y="616846"/>
                  <a:pt x="1680759" y="641385"/>
                  <a:pt x="1693588" y="667040"/>
                </a:cubicBezTo>
                <a:cubicBezTo>
                  <a:pt x="1724331" y="790002"/>
                  <a:pt x="1683765" y="637576"/>
                  <a:pt x="1732076" y="782489"/>
                </a:cubicBezTo>
                <a:cubicBezTo>
                  <a:pt x="1737652" y="799214"/>
                  <a:pt x="1740061" y="816848"/>
                  <a:pt x="1744905" y="833800"/>
                </a:cubicBezTo>
                <a:cubicBezTo>
                  <a:pt x="1781717" y="962629"/>
                  <a:pt x="1730454" y="763177"/>
                  <a:pt x="1770563" y="923593"/>
                </a:cubicBezTo>
                <a:cubicBezTo>
                  <a:pt x="1760905" y="1049132"/>
                  <a:pt x="1787457" y="1059617"/>
                  <a:pt x="1732076" y="1128836"/>
                </a:cubicBezTo>
                <a:cubicBezTo>
                  <a:pt x="1724520" y="1138280"/>
                  <a:pt x="1714970" y="1145940"/>
                  <a:pt x="1706417" y="1154492"/>
                </a:cubicBezTo>
                <a:cubicBezTo>
                  <a:pt x="1684435" y="1220430"/>
                  <a:pt x="1709715" y="1170848"/>
                  <a:pt x="1655101" y="1218630"/>
                </a:cubicBezTo>
                <a:cubicBezTo>
                  <a:pt x="1632344" y="1238540"/>
                  <a:pt x="1612337" y="1261389"/>
                  <a:pt x="1590955" y="1282769"/>
                </a:cubicBezTo>
                <a:cubicBezTo>
                  <a:pt x="1582402" y="1291321"/>
                  <a:pt x="1576114" y="1303016"/>
                  <a:pt x="1565296" y="1308424"/>
                </a:cubicBezTo>
                <a:cubicBezTo>
                  <a:pt x="1548191" y="1316976"/>
                  <a:pt x="1530585" y="1324592"/>
                  <a:pt x="1513980" y="1334079"/>
                </a:cubicBezTo>
                <a:cubicBezTo>
                  <a:pt x="1500593" y="1341728"/>
                  <a:pt x="1489283" y="1352840"/>
                  <a:pt x="1475492" y="1359735"/>
                </a:cubicBezTo>
                <a:cubicBezTo>
                  <a:pt x="1463397" y="1365782"/>
                  <a:pt x="1449834" y="1368286"/>
                  <a:pt x="1437005" y="1372562"/>
                </a:cubicBezTo>
                <a:cubicBezTo>
                  <a:pt x="1424176" y="1381114"/>
                  <a:pt x="1412308" y="1391323"/>
                  <a:pt x="1398517" y="1398218"/>
                </a:cubicBezTo>
                <a:cubicBezTo>
                  <a:pt x="1386421" y="1404265"/>
                  <a:pt x="1371625" y="1404088"/>
                  <a:pt x="1360029" y="1411045"/>
                </a:cubicBezTo>
                <a:cubicBezTo>
                  <a:pt x="1349657" y="1417267"/>
                  <a:pt x="1345189" y="1431293"/>
                  <a:pt x="1334371" y="1436701"/>
                </a:cubicBezTo>
                <a:cubicBezTo>
                  <a:pt x="1318600" y="1444586"/>
                  <a:pt x="1299942" y="1444462"/>
                  <a:pt x="1283054" y="1449528"/>
                </a:cubicBezTo>
                <a:cubicBezTo>
                  <a:pt x="1152828" y="1488591"/>
                  <a:pt x="1258855" y="1464630"/>
                  <a:pt x="1141933" y="1488012"/>
                </a:cubicBezTo>
                <a:cubicBezTo>
                  <a:pt x="1060682" y="1483736"/>
                  <a:pt x="978797" y="1486176"/>
                  <a:pt x="898179" y="1475184"/>
                </a:cubicBezTo>
                <a:cubicBezTo>
                  <a:pt x="882902" y="1473101"/>
                  <a:pt x="871295" y="1459680"/>
                  <a:pt x="859691" y="1449528"/>
                </a:cubicBezTo>
                <a:cubicBezTo>
                  <a:pt x="836934" y="1429618"/>
                  <a:pt x="812319" y="1410548"/>
                  <a:pt x="795545" y="1385390"/>
                </a:cubicBezTo>
                <a:cubicBezTo>
                  <a:pt x="778440" y="1359735"/>
                  <a:pt x="753981" y="1337676"/>
                  <a:pt x="744229" y="1308424"/>
                </a:cubicBezTo>
                <a:cubicBezTo>
                  <a:pt x="735676" y="1282769"/>
                  <a:pt x="723874" y="1257976"/>
                  <a:pt x="718570" y="1231458"/>
                </a:cubicBezTo>
                <a:cubicBezTo>
                  <a:pt x="703089" y="1154060"/>
                  <a:pt x="712636" y="1188003"/>
                  <a:pt x="692912" y="1128836"/>
                </a:cubicBezTo>
                <a:cubicBezTo>
                  <a:pt x="688636" y="1009111"/>
                  <a:pt x="687557" y="889229"/>
                  <a:pt x="680083" y="769661"/>
                </a:cubicBezTo>
                <a:cubicBezTo>
                  <a:pt x="676202" y="707576"/>
                  <a:pt x="671569" y="730158"/>
                  <a:pt x="641595" y="692695"/>
                </a:cubicBezTo>
                <a:cubicBezTo>
                  <a:pt x="611954" y="655648"/>
                  <a:pt x="624701" y="656092"/>
                  <a:pt x="590278" y="628557"/>
                </a:cubicBezTo>
                <a:cubicBezTo>
                  <a:pt x="578238" y="618926"/>
                  <a:pt x="563636" y="612771"/>
                  <a:pt x="551791" y="602901"/>
                </a:cubicBezTo>
                <a:cubicBezTo>
                  <a:pt x="537853" y="591287"/>
                  <a:pt x="528399" y="574481"/>
                  <a:pt x="513303" y="564418"/>
                </a:cubicBezTo>
                <a:cubicBezTo>
                  <a:pt x="502051" y="556918"/>
                  <a:pt x="487246" y="556917"/>
                  <a:pt x="474816" y="551591"/>
                </a:cubicBezTo>
                <a:cubicBezTo>
                  <a:pt x="457238" y="544058"/>
                  <a:pt x="441642" y="531982"/>
                  <a:pt x="423499" y="525935"/>
                </a:cubicBezTo>
                <a:cubicBezTo>
                  <a:pt x="326077" y="493464"/>
                  <a:pt x="287625" y="497258"/>
                  <a:pt x="179745" y="487452"/>
                </a:cubicBezTo>
                <a:cubicBezTo>
                  <a:pt x="166916" y="483176"/>
                  <a:pt x="154260" y="478340"/>
                  <a:pt x="141257" y="474625"/>
                </a:cubicBezTo>
                <a:cubicBezTo>
                  <a:pt x="124303" y="469782"/>
                  <a:pt x="106147" y="468742"/>
                  <a:pt x="89940" y="461797"/>
                </a:cubicBezTo>
                <a:cubicBezTo>
                  <a:pt x="61619" y="449661"/>
                  <a:pt x="46486" y="431176"/>
                  <a:pt x="25794" y="410486"/>
                </a:cubicBezTo>
                <a:cubicBezTo>
                  <a:pt x="17241" y="384831"/>
                  <a:pt x="-1791" y="360495"/>
                  <a:pt x="136" y="333520"/>
                </a:cubicBezTo>
                <a:cubicBezTo>
                  <a:pt x="8686" y="213838"/>
                  <a:pt x="-18946" y="184526"/>
                  <a:pt x="38624" y="115449"/>
                </a:cubicBezTo>
                <a:cubicBezTo>
                  <a:pt x="50239" y="101513"/>
                  <a:pt x="62790" y="88103"/>
                  <a:pt x="77111" y="76966"/>
                </a:cubicBezTo>
                <a:cubicBezTo>
                  <a:pt x="146139" y="23284"/>
                  <a:pt x="124845" y="25656"/>
                  <a:pt x="166915" y="25656"/>
                </a:cubicBezTo>
                <a:lnTo>
                  <a:pt x="500474" y="64139"/>
                </a:lnTo>
                <a:close/>
              </a:path>
            </a:pathLst>
          </a:custGeom>
          <a:solidFill>
            <a:srgbClr val="7676DE"/>
          </a:solidFill>
          <a:ln cap="flat" cmpd="sng" w="9525">
            <a:solidFill>
              <a:srgbClr val="FFFF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grpSp>
        <p:nvGrpSpPr>
          <p:cNvPr id="229" name="Shape 229"/>
          <p:cNvGrpSpPr/>
          <p:nvPr/>
        </p:nvGrpSpPr>
        <p:grpSpPr>
          <a:xfrm>
            <a:off x="5364088" y="1628800"/>
            <a:ext cx="2808312" cy="1944216"/>
            <a:chOff x="5364088" y="1628800"/>
            <a:chExt cx="2808312" cy="1944216"/>
          </a:xfrm>
        </p:grpSpPr>
        <p:sp>
          <p:nvSpPr>
            <p:cNvPr id="230" name="Shape 230"/>
            <p:cNvSpPr/>
            <p:nvPr/>
          </p:nvSpPr>
          <p:spPr>
            <a:xfrm>
              <a:off x="5580112" y="2276872"/>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31" name="Shape 231"/>
            <p:cNvSpPr/>
            <p:nvPr/>
          </p:nvSpPr>
          <p:spPr>
            <a:xfrm>
              <a:off x="5436096" y="1727097"/>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32" name="Shape 232"/>
            <p:cNvSpPr/>
            <p:nvPr/>
          </p:nvSpPr>
          <p:spPr>
            <a:xfrm>
              <a:off x="5580112" y="2060848"/>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33" name="Shape 233"/>
            <p:cNvSpPr/>
            <p:nvPr/>
          </p:nvSpPr>
          <p:spPr>
            <a:xfrm>
              <a:off x="5436096" y="2519185"/>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34" name="Shape 234"/>
            <p:cNvSpPr/>
            <p:nvPr/>
          </p:nvSpPr>
          <p:spPr>
            <a:xfrm>
              <a:off x="5732512" y="2213248"/>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35" name="Shape 235"/>
            <p:cNvSpPr/>
            <p:nvPr/>
          </p:nvSpPr>
          <p:spPr>
            <a:xfrm>
              <a:off x="5884912" y="2591193"/>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36" name="Shape 236"/>
            <p:cNvSpPr/>
            <p:nvPr/>
          </p:nvSpPr>
          <p:spPr>
            <a:xfrm>
              <a:off x="6037312" y="2743593"/>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37" name="Shape 237"/>
            <p:cNvSpPr/>
            <p:nvPr/>
          </p:nvSpPr>
          <p:spPr>
            <a:xfrm>
              <a:off x="6189712" y="2780928"/>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38" name="Shape 238"/>
            <p:cNvSpPr/>
            <p:nvPr/>
          </p:nvSpPr>
          <p:spPr>
            <a:xfrm>
              <a:off x="6342112" y="2636912"/>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39" name="Shape 239"/>
            <p:cNvSpPr/>
            <p:nvPr/>
          </p:nvSpPr>
          <p:spPr>
            <a:xfrm>
              <a:off x="6494512" y="2276872"/>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40" name="Shape 240"/>
            <p:cNvSpPr/>
            <p:nvPr/>
          </p:nvSpPr>
          <p:spPr>
            <a:xfrm>
              <a:off x="6228184" y="2429272"/>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41" name="Shape 241"/>
            <p:cNvSpPr/>
            <p:nvPr/>
          </p:nvSpPr>
          <p:spPr>
            <a:xfrm>
              <a:off x="6380584" y="213285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42" name="Shape 242"/>
            <p:cNvSpPr/>
            <p:nvPr/>
          </p:nvSpPr>
          <p:spPr>
            <a:xfrm>
              <a:off x="5940152" y="228525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43" name="Shape 243"/>
            <p:cNvSpPr/>
            <p:nvPr/>
          </p:nvSpPr>
          <p:spPr>
            <a:xfrm>
              <a:off x="6532984" y="228525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44" name="Shape 244"/>
            <p:cNvSpPr/>
            <p:nvPr/>
          </p:nvSpPr>
          <p:spPr>
            <a:xfrm>
              <a:off x="6948264" y="243765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45" name="Shape 245"/>
            <p:cNvSpPr/>
            <p:nvPr/>
          </p:nvSpPr>
          <p:spPr>
            <a:xfrm>
              <a:off x="7100664" y="2735209"/>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46" name="Shape 246"/>
            <p:cNvSpPr/>
            <p:nvPr/>
          </p:nvSpPr>
          <p:spPr>
            <a:xfrm>
              <a:off x="7236296" y="3023241"/>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47" name="Shape 247"/>
            <p:cNvSpPr/>
            <p:nvPr/>
          </p:nvSpPr>
          <p:spPr>
            <a:xfrm>
              <a:off x="7020272" y="3175641"/>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48" name="Shape 248"/>
            <p:cNvSpPr/>
            <p:nvPr/>
          </p:nvSpPr>
          <p:spPr>
            <a:xfrm>
              <a:off x="7092280" y="3068960"/>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49" name="Shape 249"/>
            <p:cNvSpPr/>
            <p:nvPr/>
          </p:nvSpPr>
          <p:spPr>
            <a:xfrm>
              <a:off x="7244680" y="285293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50" name="Shape 250"/>
            <p:cNvSpPr/>
            <p:nvPr/>
          </p:nvSpPr>
          <p:spPr>
            <a:xfrm>
              <a:off x="7164288" y="256490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51" name="Shape 251"/>
            <p:cNvSpPr/>
            <p:nvPr/>
          </p:nvSpPr>
          <p:spPr>
            <a:xfrm>
              <a:off x="7397080" y="249289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52" name="Shape 252"/>
            <p:cNvSpPr/>
            <p:nvPr/>
          </p:nvSpPr>
          <p:spPr>
            <a:xfrm>
              <a:off x="7524328" y="256490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53" name="Shape 253"/>
            <p:cNvSpPr/>
            <p:nvPr/>
          </p:nvSpPr>
          <p:spPr>
            <a:xfrm>
              <a:off x="6948264" y="2951233"/>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54" name="Shape 254"/>
            <p:cNvSpPr/>
            <p:nvPr/>
          </p:nvSpPr>
          <p:spPr>
            <a:xfrm>
              <a:off x="6804248" y="271730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55" name="Shape 255"/>
            <p:cNvSpPr/>
            <p:nvPr/>
          </p:nvSpPr>
          <p:spPr>
            <a:xfrm>
              <a:off x="7308304" y="3311273"/>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56" name="Shape 256"/>
            <p:cNvSpPr/>
            <p:nvPr/>
          </p:nvSpPr>
          <p:spPr>
            <a:xfrm>
              <a:off x="7524328" y="271730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57" name="Shape 257"/>
            <p:cNvSpPr/>
            <p:nvPr/>
          </p:nvSpPr>
          <p:spPr>
            <a:xfrm>
              <a:off x="7092280" y="2348880"/>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58" name="Shape 258"/>
            <p:cNvSpPr/>
            <p:nvPr/>
          </p:nvSpPr>
          <p:spPr>
            <a:xfrm>
              <a:off x="7380312" y="220486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59" name="Shape 259"/>
            <p:cNvSpPr/>
            <p:nvPr/>
          </p:nvSpPr>
          <p:spPr>
            <a:xfrm>
              <a:off x="7452320" y="2348880"/>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60" name="Shape 260"/>
            <p:cNvSpPr/>
            <p:nvPr/>
          </p:nvSpPr>
          <p:spPr>
            <a:xfrm>
              <a:off x="7397080" y="271730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61" name="Shape 261"/>
            <p:cNvSpPr/>
            <p:nvPr/>
          </p:nvSpPr>
          <p:spPr>
            <a:xfrm>
              <a:off x="7244680" y="2420888"/>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62" name="Shape 262"/>
            <p:cNvSpPr/>
            <p:nvPr/>
          </p:nvSpPr>
          <p:spPr>
            <a:xfrm>
              <a:off x="6948264" y="213285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63" name="Shape 263"/>
            <p:cNvSpPr/>
            <p:nvPr/>
          </p:nvSpPr>
          <p:spPr>
            <a:xfrm>
              <a:off x="7244680" y="1988840"/>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64" name="Shape 264"/>
            <p:cNvSpPr/>
            <p:nvPr/>
          </p:nvSpPr>
          <p:spPr>
            <a:xfrm>
              <a:off x="6660232" y="1916832"/>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65" name="Shape 265"/>
            <p:cNvSpPr/>
            <p:nvPr/>
          </p:nvSpPr>
          <p:spPr>
            <a:xfrm>
              <a:off x="7244680" y="177281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66" name="Shape 266"/>
            <p:cNvSpPr/>
            <p:nvPr/>
          </p:nvSpPr>
          <p:spPr>
            <a:xfrm>
              <a:off x="7812360" y="184482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67" name="Shape 267"/>
            <p:cNvSpPr/>
            <p:nvPr/>
          </p:nvSpPr>
          <p:spPr>
            <a:xfrm>
              <a:off x="8028384" y="1628800"/>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68" name="Shape 268"/>
            <p:cNvSpPr/>
            <p:nvPr/>
          </p:nvSpPr>
          <p:spPr>
            <a:xfrm>
              <a:off x="6012160" y="3383281"/>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69" name="Shape 269"/>
            <p:cNvSpPr/>
            <p:nvPr/>
          </p:nvSpPr>
          <p:spPr>
            <a:xfrm>
              <a:off x="5508104" y="3239265"/>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70" name="Shape 270"/>
            <p:cNvSpPr/>
            <p:nvPr/>
          </p:nvSpPr>
          <p:spPr>
            <a:xfrm>
              <a:off x="5940152" y="3095249"/>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71" name="Shape 271"/>
            <p:cNvSpPr/>
            <p:nvPr/>
          </p:nvSpPr>
          <p:spPr>
            <a:xfrm>
              <a:off x="6228184" y="3068960"/>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72" name="Shape 272"/>
            <p:cNvSpPr/>
            <p:nvPr/>
          </p:nvSpPr>
          <p:spPr>
            <a:xfrm>
              <a:off x="6372200" y="3311273"/>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73" name="Shape 273"/>
            <p:cNvSpPr/>
            <p:nvPr/>
          </p:nvSpPr>
          <p:spPr>
            <a:xfrm>
              <a:off x="6588224" y="3068960"/>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74" name="Shape 274"/>
            <p:cNvSpPr/>
            <p:nvPr/>
          </p:nvSpPr>
          <p:spPr>
            <a:xfrm>
              <a:off x="5724128" y="3455289"/>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75" name="Shape 275"/>
            <p:cNvSpPr/>
            <p:nvPr/>
          </p:nvSpPr>
          <p:spPr>
            <a:xfrm>
              <a:off x="5724128" y="292494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76" name="Shape 276"/>
            <p:cNvSpPr/>
            <p:nvPr/>
          </p:nvSpPr>
          <p:spPr>
            <a:xfrm>
              <a:off x="5652120" y="2636912"/>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77" name="Shape 277"/>
            <p:cNvSpPr/>
            <p:nvPr/>
          </p:nvSpPr>
          <p:spPr>
            <a:xfrm>
              <a:off x="5724128" y="321297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78" name="Shape 278"/>
            <p:cNvSpPr/>
            <p:nvPr/>
          </p:nvSpPr>
          <p:spPr>
            <a:xfrm>
              <a:off x="5436096" y="285293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79" name="Shape 279"/>
            <p:cNvSpPr/>
            <p:nvPr/>
          </p:nvSpPr>
          <p:spPr>
            <a:xfrm>
              <a:off x="5580112" y="3023241"/>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0" name="Shape 280"/>
            <p:cNvSpPr/>
            <p:nvPr/>
          </p:nvSpPr>
          <p:spPr>
            <a:xfrm>
              <a:off x="5364088" y="3501008"/>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1" name="Shape 281"/>
            <p:cNvSpPr/>
            <p:nvPr/>
          </p:nvSpPr>
          <p:spPr>
            <a:xfrm>
              <a:off x="5436096" y="3068960"/>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2" name="Shape 282"/>
            <p:cNvSpPr/>
            <p:nvPr/>
          </p:nvSpPr>
          <p:spPr>
            <a:xfrm>
              <a:off x="5436096" y="1943121"/>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3" name="Shape 283"/>
            <p:cNvSpPr/>
            <p:nvPr/>
          </p:nvSpPr>
          <p:spPr>
            <a:xfrm>
              <a:off x="6092552" y="249289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4" name="Shape 284"/>
            <p:cNvSpPr/>
            <p:nvPr/>
          </p:nvSpPr>
          <p:spPr>
            <a:xfrm>
              <a:off x="5868144" y="184482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5" name="Shape 285"/>
            <p:cNvSpPr/>
            <p:nvPr/>
          </p:nvSpPr>
          <p:spPr>
            <a:xfrm>
              <a:off x="6156176" y="321297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6" name="Shape 286"/>
            <p:cNvSpPr/>
            <p:nvPr/>
          </p:nvSpPr>
          <p:spPr>
            <a:xfrm>
              <a:off x="6660232" y="3311273"/>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7" name="Shape 287"/>
            <p:cNvSpPr/>
            <p:nvPr/>
          </p:nvSpPr>
          <p:spPr>
            <a:xfrm>
              <a:off x="6228184" y="3455289"/>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8" name="Shape 288"/>
            <p:cNvSpPr/>
            <p:nvPr/>
          </p:nvSpPr>
          <p:spPr>
            <a:xfrm>
              <a:off x="6876256" y="3455289"/>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89" name="Shape 289"/>
            <p:cNvSpPr/>
            <p:nvPr/>
          </p:nvSpPr>
          <p:spPr>
            <a:xfrm>
              <a:off x="6516216" y="3455289"/>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90" name="Shape 290"/>
            <p:cNvSpPr/>
            <p:nvPr/>
          </p:nvSpPr>
          <p:spPr>
            <a:xfrm>
              <a:off x="6444208" y="3167257"/>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91" name="Shape 291"/>
            <p:cNvSpPr/>
            <p:nvPr/>
          </p:nvSpPr>
          <p:spPr>
            <a:xfrm>
              <a:off x="6012160" y="292494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92" name="Shape 292"/>
            <p:cNvSpPr/>
            <p:nvPr/>
          </p:nvSpPr>
          <p:spPr>
            <a:xfrm>
              <a:off x="5868144" y="2780928"/>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93" name="Shape 293"/>
            <p:cNvSpPr/>
            <p:nvPr/>
          </p:nvSpPr>
          <p:spPr>
            <a:xfrm>
              <a:off x="6444208" y="285293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94" name="Shape 294"/>
            <p:cNvSpPr/>
            <p:nvPr/>
          </p:nvSpPr>
          <p:spPr>
            <a:xfrm>
              <a:off x="6516216" y="2519185"/>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95" name="Shape 295"/>
            <p:cNvSpPr/>
            <p:nvPr/>
          </p:nvSpPr>
          <p:spPr>
            <a:xfrm>
              <a:off x="7092280" y="3383281"/>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96" name="Shape 296"/>
            <p:cNvSpPr/>
            <p:nvPr/>
          </p:nvSpPr>
          <p:spPr>
            <a:xfrm>
              <a:off x="7236296" y="3527297"/>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97" name="Shape 297"/>
            <p:cNvSpPr/>
            <p:nvPr/>
          </p:nvSpPr>
          <p:spPr>
            <a:xfrm>
              <a:off x="7956376" y="3527297"/>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98" name="Shape 298"/>
            <p:cNvSpPr/>
            <p:nvPr/>
          </p:nvSpPr>
          <p:spPr>
            <a:xfrm>
              <a:off x="7668344" y="3356992"/>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99" name="Shape 299"/>
            <p:cNvSpPr/>
            <p:nvPr/>
          </p:nvSpPr>
          <p:spPr>
            <a:xfrm>
              <a:off x="7820744" y="3509392"/>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00" name="Shape 300"/>
            <p:cNvSpPr/>
            <p:nvPr/>
          </p:nvSpPr>
          <p:spPr>
            <a:xfrm>
              <a:off x="7524328" y="3501008"/>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01" name="Shape 301"/>
            <p:cNvSpPr/>
            <p:nvPr/>
          </p:nvSpPr>
          <p:spPr>
            <a:xfrm>
              <a:off x="7973144" y="321297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02" name="Shape 302"/>
            <p:cNvSpPr/>
            <p:nvPr/>
          </p:nvSpPr>
          <p:spPr>
            <a:xfrm>
              <a:off x="7973144" y="3356992"/>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03" name="Shape 303"/>
            <p:cNvSpPr/>
            <p:nvPr/>
          </p:nvSpPr>
          <p:spPr>
            <a:xfrm>
              <a:off x="8100392" y="3455289"/>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04" name="Shape 304"/>
            <p:cNvSpPr/>
            <p:nvPr/>
          </p:nvSpPr>
          <p:spPr>
            <a:xfrm>
              <a:off x="7812360" y="3239265"/>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05" name="Shape 305"/>
            <p:cNvSpPr/>
            <p:nvPr/>
          </p:nvSpPr>
          <p:spPr>
            <a:xfrm>
              <a:off x="7380312" y="3068960"/>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06" name="Shape 306"/>
            <p:cNvSpPr/>
            <p:nvPr/>
          </p:nvSpPr>
          <p:spPr>
            <a:xfrm>
              <a:off x="7524328" y="2951233"/>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07" name="Shape 307"/>
            <p:cNvSpPr/>
            <p:nvPr/>
          </p:nvSpPr>
          <p:spPr>
            <a:xfrm>
              <a:off x="8100392" y="3068960"/>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08" name="Shape 308"/>
            <p:cNvSpPr/>
            <p:nvPr/>
          </p:nvSpPr>
          <p:spPr>
            <a:xfrm>
              <a:off x="8028384" y="285293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09" name="Shape 309"/>
            <p:cNvSpPr/>
            <p:nvPr/>
          </p:nvSpPr>
          <p:spPr>
            <a:xfrm>
              <a:off x="7884368" y="2996952"/>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10" name="Shape 310"/>
            <p:cNvSpPr/>
            <p:nvPr/>
          </p:nvSpPr>
          <p:spPr>
            <a:xfrm>
              <a:off x="7668344" y="3068960"/>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11" name="Shape 311"/>
            <p:cNvSpPr/>
            <p:nvPr/>
          </p:nvSpPr>
          <p:spPr>
            <a:xfrm>
              <a:off x="7596336" y="321297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12" name="Shape 312"/>
            <p:cNvSpPr/>
            <p:nvPr/>
          </p:nvSpPr>
          <p:spPr>
            <a:xfrm>
              <a:off x="7740352" y="2879225"/>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13" name="Shape 313"/>
            <p:cNvSpPr/>
            <p:nvPr/>
          </p:nvSpPr>
          <p:spPr>
            <a:xfrm>
              <a:off x="7973144" y="2636912"/>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14" name="Shape 314"/>
            <p:cNvSpPr/>
            <p:nvPr/>
          </p:nvSpPr>
          <p:spPr>
            <a:xfrm>
              <a:off x="8100392" y="2447177"/>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15" name="Shape 315"/>
            <p:cNvSpPr/>
            <p:nvPr/>
          </p:nvSpPr>
          <p:spPr>
            <a:xfrm>
              <a:off x="7884368" y="249289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16" name="Shape 316"/>
            <p:cNvSpPr/>
            <p:nvPr/>
          </p:nvSpPr>
          <p:spPr>
            <a:xfrm>
              <a:off x="7668344" y="2276872"/>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17" name="Shape 317"/>
            <p:cNvSpPr/>
            <p:nvPr/>
          </p:nvSpPr>
          <p:spPr>
            <a:xfrm>
              <a:off x="7884368" y="2231153"/>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18" name="Shape 318"/>
            <p:cNvSpPr/>
            <p:nvPr/>
          </p:nvSpPr>
          <p:spPr>
            <a:xfrm>
              <a:off x="8100392" y="1988840"/>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19" name="Shape 319"/>
            <p:cNvSpPr/>
            <p:nvPr/>
          </p:nvSpPr>
          <p:spPr>
            <a:xfrm>
              <a:off x="8028384" y="220486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20" name="Shape 320"/>
            <p:cNvSpPr/>
            <p:nvPr/>
          </p:nvSpPr>
          <p:spPr>
            <a:xfrm>
              <a:off x="7973144" y="2060848"/>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21" name="Shape 321"/>
            <p:cNvSpPr/>
            <p:nvPr/>
          </p:nvSpPr>
          <p:spPr>
            <a:xfrm>
              <a:off x="5940152" y="2015129"/>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22" name="Shape 322"/>
            <p:cNvSpPr/>
            <p:nvPr/>
          </p:nvSpPr>
          <p:spPr>
            <a:xfrm>
              <a:off x="5724128" y="1916832"/>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23" name="Shape 323"/>
            <p:cNvSpPr/>
            <p:nvPr/>
          </p:nvSpPr>
          <p:spPr>
            <a:xfrm>
              <a:off x="5724128" y="1700808"/>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24" name="Shape 324"/>
            <p:cNvSpPr/>
            <p:nvPr/>
          </p:nvSpPr>
          <p:spPr>
            <a:xfrm>
              <a:off x="6444208" y="2167529"/>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25" name="Shape 325"/>
            <p:cNvSpPr/>
            <p:nvPr/>
          </p:nvSpPr>
          <p:spPr>
            <a:xfrm>
              <a:off x="6092552" y="1916832"/>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26" name="Shape 326"/>
            <p:cNvSpPr/>
            <p:nvPr/>
          </p:nvSpPr>
          <p:spPr>
            <a:xfrm>
              <a:off x="6092552" y="2167529"/>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27" name="Shape 327"/>
            <p:cNvSpPr/>
            <p:nvPr/>
          </p:nvSpPr>
          <p:spPr>
            <a:xfrm>
              <a:off x="6300192" y="1700808"/>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28" name="Shape 328"/>
            <p:cNvSpPr/>
            <p:nvPr/>
          </p:nvSpPr>
          <p:spPr>
            <a:xfrm>
              <a:off x="6012160" y="1700808"/>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29" name="Shape 329"/>
            <p:cNvSpPr/>
            <p:nvPr/>
          </p:nvSpPr>
          <p:spPr>
            <a:xfrm>
              <a:off x="6244952" y="1988840"/>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30" name="Shape 330"/>
            <p:cNvSpPr/>
            <p:nvPr/>
          </p:nvSpPr>
          <p:spPr>
            <a:xfrm>
              <a:off x="6244952" y="220486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31" name="Shape 331"/>
            <p:cNvSpPr/>
            <p:nvPr/>
          </p:nvSpPr>
          <p:spPr>
            <a:xfrm>
              <a:off x="6732240" y="220486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32" name="Shape 332"/>
            <p:cNvSpPr/>
            <p:nvPr/>
          </p:nvSpPr>
          <p:spPr>
            <a:xfrm>
              <a:off x="6660232" y="2663201"/>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33" name="Shape 333"/>
            <p:cNvSpPr/>
            <p:nvPr/>
          </p:nvSpPr>
          <p:spPr>
            <a:xfrm>
              <a:off x="6876256" y="1628800"/>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34" name="Shape 334"/>
            <p:cNvSpPr/>
            <p:nvPr/>
          </p:nvSpPr>
          <p:spPr>
            <a:xfrm>
              <a:off x="7020272" y="1943121"/>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35" name="Shape 335"/>
            <p:cNvSpPr/>
            <p:nvPr/>
          </p:nvSpPr>
          <p:spPr>
            <a:xfrm>
              <a:off x="6732240" y="2447177"/>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36" name="Shape 336"/>
            <p:cNvSpPr/>
            <p:nvPr/>
          </p:nvSpPr>
          <p:spPr>
            <a:xfrm>
              <a:off x="6732240" y="292494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37" name="Shape 337"/>
            <p:cNvSpPr/>
            <p:nvPr/>
          </p:nvSpPr>
          <p:spPr>
            <a:xfrm>
              <a:off x="6804248" y="3167257"/>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38" name="Shape 338"/>
            <p:cNvSpPr/>
            <p:nvPr/>
          </p:nvSpPr>
          <p:spPr>
            <a:xfrm>
              <a:off x="6660232" y="1655089"/>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39" name="Shape 339"/>
            <p:cNvSpPr/>
            <p:nvPr/>
          </p:nvSpPr>
          <p:spPr>
            <a:xfrm>
              <a:off x="6444208" y="184482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40" name="Shape 340"/>
            <p:cNvSpPr/>
            <p:nvPr/>
          </p:nvSpPr>
          <p:spPr>
            <a:xfrm>
              <a:off x="6516216" y="2015129"/>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41" name="Shape 341"/>
            <p:cNvSpPr/>
            <p:nvPr/>
          </p:nvSpPr>
          <p:spPr>
            <a:xfrm>
              <a:off x="7452320" y="1700808"/>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42" name="Shape 342"/>
            <p:cNvSpPr/>
            <p:nvPr/>
          </p:nvSpPr>
          <p:spPr>
            <a:xfrm>
              <a:off x="7452320" y="1988840"/>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43" name="Shape 343"/>
            <p:cNvSpPr/>
            <p:nvPr/>
          </p:nvSpPr>
          <p:spPr>
            <a:xfrm>
              <a:off x="7740352" y="2095521"/>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44" name="Shape 344"/>
            <p:cNvSpPr/>
            <p:nvPr/>
          </p:nvSpPr>
          <p:spPr>
            <a:xfrm>
              <a:off x="6876256" y="184482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45" name="Shape 345"/>
            <p:cNvSpPr/>
            <p:nvPr/>
          </p:nvSpPr>
          <p:spPr>
            <a:xfrm>
              <a:off x="7092280" y="1700808"/>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46" name="Shape 346"/>
            <p:cNvSpPr/>
            <p:nvPr/>
          </p:nvSpPr>
          <p:spPr>
            <a:xfrm>
              <a:off x="7596336" y="1844824"/>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47" name="Shape 347"/>
            <p:cNvSpPr/>
            <p:nvPr/>
          </p:nvSpPr>
          <p:spPr>
            <a:xfrm>
              <a:off x="7668344" y="1655089"/>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48" name="Shape 348"/>
            <p:cNvSpPr/>
            <p:nvPr/>
          </p:nvSpPr>
          <p:spPr>
            <a:xfrm>
              <a:off x="8028384" y="1772816"/>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grpSp>
      <p:sp>
        <p:nvSpPr>
          <p:cNvPr id="349" name="Shape 349"/>
          <p:cNvSpPr/>
          <p:nvPr/>
        </p:nvSpPr>
        <p:spPr>
          <a:xfrm>
            <a:off x="5796136" y="2447177"/>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50" name="Shape 350"/>
          <p:cNvSpPr/>
          <p:nvPr/>
        </p:nvSpPr>
        <p:spPr>
          <a:xfrm>
            <a:off x="6444208" y="2996952"/>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51" name="Shape 351"/>
          <p:cNvSpPr/>
          <p:nvPr/>
        </p:nvSpPr>
        <p:spPr>
          <a:xfrm>
            <a:off x="7164288" y="2159145"/>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52" name="Shape 352"/>
          <p:cNvSpPr/>
          <p:nvPr/>
        </p:nvSpPr>
        <p:spPr>
          <a:xfrm>
            <a:off x="7740352" y="2591193"/>
            <a:ext cx="72008" cy="45719"/>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53" name="Shape 353"/>
          <p:cNvSpPr/>
          <p:nvPr/>
        </p:nvSpPr>
        <p:spPr>
          <a:xfrm>
            <a:off x="1152128" y="2276872"/>
            <a:ext cx="4572000" cy="830997"/>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fr-FR" sz="2400" u="none" cap="none" strike="noStrike">
                <a:solidFill>
                  <a:srgbClr val="FFFF00"/>
                </a:solidFill>
                <a:latin typeface="Times New Roman"/>
                <a:ea typeface="Times New Roman"/>
                <a:cs typeface="Times New Roman"/>
                <a:sym typeface="Times New Roman"/>
              </a:rPr>
              <a:t>Sur 100 cailloux envoyés,</a:t>
            </a:r>
            <a:endParaRPr b="0" i="0" sz="2400" u="none" cap="none" strike="noStrike">
              <a:solidFill>
                <a:srgbClr val="FFFF00"/>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fr-FR" sz="2400" u="none" cap="none" strike="noStrike">
                <a:solidFill>
                  <a:srgbClr val="FFFF00"/>
                </a:solidFill>
                <a:latin typeface="Times New Roman"/>
                <a:ea typeface="Times New Roman"/>
                <a:cs typeface="Times New Roman"/>
                <a:sym typeface="Times New Roman"/>
              </a:rPr>
              <a:t>          34 « ploufs » !</a:t>
            </a:r>
            <a:endParaRPr b="0" i="0" sz="2400" u="none" cap="none" strike="noStrike">
              <a:solidFill>
                <a:srgbClr val="FFFF00"/>
              </a:solidFill>
              <a:latin typeface="Times New Roman"/>
              <a:ea typeface="Times New Roman"/>
              <a:cs typeface="Times New Roman"/>
              <a:sym typeface="Times New Roman"/>
            </a:endParaRPr>
          </a:p>
        </p:txBody>
      </p:sp>
      <p:sp>
        <p:nvSpPr>
          <p:cNvPr id="354" name="Shape 354"/>
          <p:cNvSpPr txBox="1"/>
          <p:nvPr/>
        </p:nvSpPr>
        <p:spPr>
          <a:xfrm>
            <a:off x="899592" y="3908549"/>
            <a:ext cx="7344815" cy="816595"/>
          </a:xfrm>
          <a:prstGeom prst="rect">
            <a:avLst/>
          </a:prstGeom>
          <a:noFill/>
          <a:ln>
            <a:noFill/>
          </a:ln>
        </p:spPr>
        <p:txBody>
          <a:bodyPr anchorCtr="0" anchor="t" bIns="0" lIns="0" spcFirstLastPara="1" rIns="0" wrap="square" tIns="0">
            <a:noAutofit/>
          </a:bodyPr>
          <a:lstStyle/>
          <a:p>
            <a:pPr indent="-457200" lvl="0" marL="457200" marR="0" rtl="0" algn="l">
              <a:spcBef>
                <a:spcPts val="0"/>
              </a:spcBef>
              <a:spcAft>
                <a:spcPts val="0"/>
              </a:spcAft>
              <a:buClr>
                <a:srgbClr val="FFC000"/>
              </a:buClr>
              <a:buSzPts val="2400"/>
              <a:buFont typeface="Noto Sans Symbols"/>
              <a:buChar char="❑"/>
            </a:pPr>
            <a:r>
              <a:rPr lang="fr-FR" sz="2400">
                <a:solidFill>
                  <a:srgbClr val="FFFFFF"/>
                </a:solidFill>
                <a:latin typeface="Times New Roman"/>
                <a:ea typeface="Times New Roman"/>
                <a:cs typeface="Times New Roman"/>
                <a:sym typeface="Times New Roman"/>
              </a:rPr>
              <a:t>Pour augmenter la précision : envoyer plus de cailloux !</a:t>
            </a:r>
            <a:endParaRPr/>
          </a:p>
        </p:txBody>
      </p:sp>
      <p:sp>
        <p:nvSpPr>
          <p:cNvPr id="355" name="Shape 355"/>
          <p:cNvSpPr txBox="1"/>
          <p:nvPr/>
        </p:nvSpPr>
        <p:spPr>
          <a:xfrm>
            <a:off x="899592" y="4365104"/>
            <a:ext cx="7488832" cy="1584176"/>
          </a:xfrm>
          <a:prstGeom prst="rect">
            <a:avLst/>
          </a:prstGeom>
          <a:noFill/>
          <a:ln>
            <a:noFill/>
          </a:ln>
        </p:spPr>
        <p:txBody>
          <a:bodyPr anchorCtr="0" anchor="t" bIns="0" lIns="0" spcFirstLastPara="1" rIns="0" wrap="square" tIns="0">
            <a:noAutofit/>
          </a:bodyPr>
          <a:lstStyle/>
          <a:p>
            <a:pPr indent="-457200" lvl="0" marL="457200" marR="0" rtl="0" algn="l">
              <a:spcBef>
                <a:spcPts val="0"/>
              </a:spcBef>
              <a:spcAft>
                <a:spcPts val="0"/>
              </a:spcAft>
              <a:buClr>
                <a:srgbClr val="FFC000"/>
              </a:buClr>
              <a:buSzPts val="2400"/>
              <a:buFont typeface="Noto Sans Symbols"/>
              <a:buChar char="❑"/>
            </a:pPr>
            <a:r>
              <a:rPr lang="fr-FR" sz="2400">
                <a:solidFill>
                  <a:srgbClr val="FFFF00"/>
                </a:solidFill>
                <a:latin typeface="Times New Roman"/>
                <a:ea typeface="Times New Roman"/>
                <a:cs typeface="Times New Roman"/>
                <a:sym typeface="Times New Roman"/>
              </a:rPr>
              <a:t>Qualité du résultat dépendant de la qualité du générateur de nombres pseudo-aléatoires !</a:t>
            </a:r>
            <a:endParaRPr/>
          </a:p>
          <a:p>
            <a:pPr indent="-457200" lvl="1" marL="914400" marR="0" rtl="0" algn="l">
              <a:spcBef>
                <a:spcPts val="600"/>
              </a:spcBef>
              <a:spcAft>
                <a:spcPts val="0"/>
              </a:spcAft>
              <a:buClr>
                <a:srgbClr val="FFC000"/>
              </a:buClr>
              <a:buSzPts val="1680"/>
              <a:buFont typeface="Noto Sans Symbols"/>
              <a:buChar char="➢"/>
            </a:pPr>
            <a:r>
              <a:rPr b="0" i="0" lang="fr-FR" sz="2400" u="none" cap="none" strike="noStrike">
                <a:solidFill>
                  <a:srgbClr val="FFFFFF"/>
                </a:solidFill>
                <a:latin typeface="Times New Roman"/>
                <a:ea typeface="Times New Roman"/>
                <a:cs typeface="Times New Roman"/>
                <a:sym typeface="Times New Roman"/>
              </a:rPr>
              <a:t>Mersenne twister (2è version)</a:t>
            </a:r>
            <a:endParaRPr/>
          </a:p>
        </p:txBody>
      </p:sp>
      <p:grpSp>
        <p:nvGrpSpPr>
          <p:cNvPr id="356" name="Shape 356"/>
          <p:cNvGrpSpPr/>
          <p:nvPr/>
        </p:nvGrpSpPr>
        <p:grpSpPr>
          <a:xfrm>
            <a:off x="6372200" y="1556792"/>
            <a:ext cx="1800200" cy="1800200"/>
            <a:chOff x="6372200" y="1556792"/>
            <a:chExt cx="1800200" cy="1800200"/>
          </a:xfrm>
        </p:grpSpPr>
        <p:sp>
          <p:nvSpPr>
            <p:cNvPr id="357" name="Shape 357"/>
            <p:cNvSpPr/>
            <p:nvPr/>
          </p:nvSpPr>
          <p:spPr>
            <a:xfrm>
              <a:off x="7452320" y="1943121"/>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58" name="Shape 358"/>
            <p:cNvSpPr/>
            <p:nvPr/>
          </p:nvSpPr>
          <p:spPr>
            <a:xfrm>
              <a:off x="7236296" y="2095521"/>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59" name="Shape 359"/>
            <p:cNvSpPr/>
            <p:nvPr/>
          </p:nvSpPr>
          <p:spPr>
            <a:xfrm>
              <a:off x="7388696" y="2204864"/>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60" name="Shape 360"/>
            <p:cNvSpPr/>
            <p:nvPr/>
          </p:nvSpPr>
          <p:spPr>
            <a:xfrm>
              <a:off x="7164288" y="2303161"/>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61" name="Shape 361"/>
            <p:cNvSpPr/>
            <p:nvPr/>
          </p:nvSpPr>
          <p:spPr>
            <a:xfrm>
              <a:off x="7524328" y="2348880"/>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62" name="Shape 362"/>
            <p:cNvSpPr/>
            <p:nvPr/>
          </p:nvSpPr>
          <p:spPr>
            <a:xfrm>
              <a:off x="7884368" y="2276872"/>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63" name="Shape 363"/>
            <p:cNvSpPr/>
            <p:nvPr/>
          </p:nvSpPr>
          <p:spPr>
            <a:xfrm>
              <a:off x="7596336" y="2204864"/>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64" name="Shape 364"/>
            <p:cNvSpPr/>
            <p:nvPr/>
          </p:nvSpPr>
          <p:spPr>
            <a:xfrm>
              <a:off x="7524328" y="2060848"/>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65" name="Shape 365"/>
            <p:cNvSpPr/>
            <p:nvPr/>
          </p:nvSpPr>
          <p:spPr>
            <a:xfrm>
              <a:off x="7236296" y="1844824"/>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66" name="Shape 366"/>
            <p:cNvSpPr/>
            <p:nvPr/>
          </p:nvSpPr>
          <p:spPr>
            <a:xfrm>
              <a:off x="7308304" y="1997224"/>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67" name="Shape 367"/>
            <p:cNvSpPr/>
            <p:nvPr/>
          </p:nvSpPr>
          <p:spPr>
            <a:xfrm>
              <a:off x="7460704" y="1700808"/>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68" name="Shape 368"/>
            <p:cNvSpPr/>
            <p:nvPr/>
          </p:nvSpPr>
          <p:spPr>
            <a:xfrm>
              <a:off x="7596336" y="1844824"/>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69" name="Shape 369"/>
            <p:cNvSpPr/>
            <p:nvPr/>
          </p:nvSpPr>
          <p:spPr>
            <a:xfrm>
              <a:off x="7812360" y="2015129"/>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70" name="Shape 370"/>
            <p:cNvSpPr/>
            <p:nvPr/>
          </p:nvSpPr>
          <p:spPr>
            <a:xfrm>
              <a:off x="7740352" y="2132856"/>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71" name="Shape 371"/>
            <p:cNvSpPr/>
            <p:nvPr/>
          </p:nvSpPr>
          <p:spPr>
            <a:xfrm>
              <a:off x="7892752" y="1772816"/>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72" name="Shape 372"/>
            <p:cNvSpPr/>
            <p:nvPr/>
          </p:nvSpPr>
          <p:spPr>
            <a:xfrm>
              <a:off x="7668344" y="1700808"/>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73" name="Shape 373"/>
            <p:cNvSpPr/>
            <p:nvPr/>
          </p:nvSpPr>
          <p:spPr>
            <a:xfrm>
              <a:off x="8100392" y="1700808"/>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74" name="Shape 374"/>
            <p:cNvSpPr/>
            <p:nvPr/>
          </p:nvSpPr>
          <p:spPr>
            <a:xfrm>
              <a:off x="8028384" y="1871113"/>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75" name="Shape 375"/>
            <p:cNvSpPr/>
            <p:nvPr/>
          </p:nvSpPr>
          <p:spPr>
            <a:xfrm>
              <a:off x="8100392" y="2087137"/>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76" name="Shape 376"/>
            <p:cNvSpPr/>
            <p:nvPr/>
          </p:nvSpPr>
          <p:spPr>
            <a:xfrm>
              <a:off x="7884368" y="2132856"/>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77" name="Shape 377"/>
            <p:cNvSpPr/>
            <p:nvPr/>
          </p:nvSpPr>
          <p:spPr>
            <a:xfrm>
              <a:off x="7812360" y="1871113"/>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78" name="Shape 378"/>
            <p:cNvSpPr/>
            <p:nvPr/>
          </p:nvSpPr>
          <p:spPr>
            <a:xfrm>
              <a:off x="7668344" y="1988840"/>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79" name="Shape 379"/>
            <p:cNvSpPr/>
            <p:nvPr/>
          </p:nvSpPr>
          <p:spPr>
            <a:xfrm>
              <a:off x="7380312" y="1772816"/>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80" name="Shape 380"/>
            <p:cNvSpPr/>
            <p:nvPr/>
          </p:nvSpPr>
          <p:spPr>
            <a:xfrm>
              <a:off x="7236296" y="1628800"/>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81" name="Shape 381"/>
            <p:cNvSpPr/>
            <p:nvPr/>
          </p:nvSpPr>
          <p:spPr>
            <a:xfrm>
              <a:off x="6948264" y="1628800"/>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82" name="Shape 382"/>
            <p:cNvSpPr/>
            <p:nvPr/>
          </p:nvSpPr>
          <p:spPr>
            <a:xfrm>
              <a:off x="7100664" y="1700808"/>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83" name="Shape 383"/>
            <p:cNvSpPr/>
            <p:nvPr/>
          </p:nvSpPr>
          <p:spPr>
            <a:xfrm>
              <a:off x="6876256" y="1853208"/>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84" name="Shape 384"/>
            <p:cNvSpPr/>
            <p:nvPr/>
          </p:nvSpPr>
          <p:spPr>
            <a:xfrm>
              <a:off x="7020272" y="2005608"/>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85" name="Shape 385"/>
            <p:cNvSpPr/>
            <p:nvPr/>
          </p:nvSpPr>
          <p:spPr>
            <a:xfrm>
              <a:off x="6804248" y="2231153"/>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86" name="Shape 386"/>
            <p:cNvSpPr/>
            <p:nvPr/>
          </p:nvSpPr>
          <p:spPr>
            <a:xfrm>
              <a:off x="6956648" y="2447177"/>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87" name="Shape 387"/>
            <p:cNvSpPr/>
            <p:nvPr/>
          </p:nvSpPr>
          <p:spPr>
            <a:xfrm>
              <a:off x="7109048" y="2735209"/>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88" name="Shape 388"/>
            <p:cNvSpPr/>
            <p:nvPr/>
          </p:nvSpPr>
          <p:spPr>
            <a:xfrm>
              <a:off x="7261448" y="2564904"/>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89" name="Shape 389"/>
            <p:cNvSpPr/>
            <p:nvPr/>
          </p:nvSpPr>
          <p:spPr>
            <a:xfrm>
              <a:off x="7596336" y="2717304"/>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0" name="Shape 390"/>
            <p:cNvSpPr/>
            <p:nvPr/>
          </p:nvSpPr>
          <p:spPr>
            <a:xfrm>
              <a:off x="7884368" y="1628800"/>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1" name="Shape 391"/>
            <p:cNvSpPr/>
            <p:nvPr/>
          </p:nvSpPr>
          <p:spPr>
            <a:xfrm>
              <a:off x="7524328" y="1556792"/>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2" name="Shape 392"/>
            <p:cNvSpPr/>
            <p:nvPr/>
          </p:nvSpPr>
          <p:spPr>
            <a:xfrm>
              <a:off x="7676728" y="2447177"/>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3" name="Shape 393"/>
            <p:cNvSpPr/>
            <p:nvPr/>
          </p:nvSpPr>
          <p:spPr>
            <a:xfrm>
              <a:off x="7956376" y="2599577"/>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4" name="Shape 394"/>
            <p:cNvSpPr/>
            <p:nvPr/>
          </p:nvSpPr>
          <p:spPr>
            <a:xfrm>
              <a:off x="7884368" y="2879225"/>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5" name="Shape 395"/>
            <p:cNvSpPr/>
            <p:nvPr/>
          </p:nvSpPr>
          <p:spPr>
            <a:xfrm>
              <a:off x="7956376" y="3167257"/>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6" name="Shape 396"/>
            <p:cNvSpPr/>
            <p:nvPr/>
          </p:nvSpPr>
          <p:spPr>
            <a:xfrm>
              <a:off x="7596336" y="3140968"/>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7" name="Shape 397"/>
            <p:cNvSpPr/>
            <p:nvPr/>
          </p:nvSpPr>
          <p:spPr>
            <a:xfrm>
              <a:off x="7380312" y="2951233"/>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8" name="Shape 398"/>
            <p:cNvSpPr/>
            <p:nvPr/>
          </p:nvSpPr>
          <p:spPr>
            <a:xfrm>
              <a:off x="6660232" y="1988840"/>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9" name="Shape 399"/>
            <p:cNvSpPr/>
            <p:nvPr/>
          </p:nvSpPr>
          <p:spPr>
            <a:xfrm>
              <a:off x="6516216" y="1700808"/>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00" name="Shape 400"/>
            <p:cNvSpPr/>
            <p:nvPr/>
          </p:nvSpPr>
          <p:spPr>
            <a:xfrm>
              <a:off x="6588224" y="2159145"/>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01" name="Shape 401"/>
            <p:cNvSpPr/>
            <p:nvPr/>
          </p:nvSpPr>
          <p:spPr>
            <a:xfrm>
              <a:off x="6660232" y="2519185"/>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02" name="Shape 402"/>
            <p:cNvSpPr/>
            <p:nvPr/>
          </p:nvSpPr>
          <p:spPr>
            <a:xfrm>
              <a:off x="6812632" y="2879225"/>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03" name="Shape 403"/>
            <p:cNvSpPr/>
            <p:nvPr/>
          </p:nvSpPr>
          <p:spPr>
            <a:xfrm>
              <a:off x="7164288" y="3095249"/>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04" name="Shape 404"/>
            <p:cNvSpPr/>
            <p:nvPr/>
          </p:nvSpPr>
          <p:spPr>
            <a:xfrm>
              <a:off x="7524328" y="3311273"/>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05" name="Shape 405"/>
            <p:cNvSpPr/>
            <p:nvPr/>
          </p:nvSpPr>
          <p:spPr>
            <a:xfrm>
              <a:off x="6372200" y="2420888"/>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406" name="Shape 406"/>
            <p:cNvSpPr/>
            <p:nvPr/>
          </p:nvSpPr>
          <p:spPr>
            <a:xfrm>
              <a:off x="6524600" y="2573288"/>
              <a:ext cx="72008" cy="45719"/>
            </a:xfrm>
            <a:prstGeom prst="ellipse">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Times New Roman"/>
                <a:buNone/>
              </a:pPr>
              <a:r>
                <a:t/>
              </a:r>
              <a:endParaRPr b="0" i="0" sz="2400" u="none" cap="none" strike="noStrike">
                <a:solidFill>
                  <a:schemeClr val="lt1"/>
                </a:solidFill>
                <a:latin typeface="Times New Roman"/>
                <a:ea typeface="Times New Roman"/>
                <a:cs typeface="Times New Roman"/>
                <a:sym typeface="Times New Roman"/>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2000"/>
                                        <p:tgtEl>
                                          <p:spTgt spid="229"/>
                                        </p:tgtEl>
                                      </p:cBhvr>
                                    </p:animEffect>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353"/>
                                        </p:tgtEl>
                                        <p:attrNameLst>
                                          <p:attrName>style.visibility</p:attrName>
                                        </p:attrNameLst>
                                      </p:cBhvr>
                                      <p:to>
                                        <p:strVal val="visible"/>
                                      </p:to>
                                    </p:set>
                                    <p:anim calcmode="lin" valueType="num">
                                      <p:cBhvr additive="base">
                                        <p:cTn dur="500"/>
                                        <p:tgtEl>
                                          <p:spTgt spid="35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500"/>
                                        <p:tgtEl>
                                          <p:spTgt spid="3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5"/>
                                        </p:tgtEl>
                                        <p:attrNameLst>
                                          <p:attrName>style.visibility</p:attrName>
                                        </p:attrNameLst>
                                      </p:cBhvr>
                                      <p:to>
                                        <p:strVal val="visible"/>
                                      </p:to>
                                    </p:set>
                                    <p:anim calcmode="lin" valueType="num">
                                      <p:cBhvr additive="base">
                                        <p:cTn dur="500"/>
                                        <p:tgtEl>
                                          <p:spTgt spid="35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5" name="Shape 845"/>
        <p:cNvGrpSpPr/>
        <p:nvPr/>
      </p:nvGrpSpPr>
      <p:grpSpPr>
        <a:xfrm>
          <a:off x="0" y="0"/>
          <a:ext cx="0" cy="0"/>
          <a:chOff x="0" y="0"/>
          <a:chExt cx="0" cy="0"/>
        </a:xfrm>
      </p:grpSpPr>
      <p:sp>
        <p:nvSpPr>
          <p:cNvPr id="846" name="Shape 846"/>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847" name="Shape 847"/>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848" name="Shape 848"/>
          <p:cNvSpPr txBox="1"/>
          <p:nvPr>
            <p:ph type="title"/>
          </p:nvPr>
        </p:nvSpPr>
        <p:spPr>
          <a:xfrm>
            <a:off x="381000" y="273050"/>
            <a:ext cx="8229600" cy="64135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Ajustements pour augmenter l’exploitation</a:t>
            </a:r>
            <a:endParaRPr/>
          </a:p>
        </p:txBody>
      </p:sp>
      <p:sp>
        <p:nvSpPr>
          <p:cNvPr id="849" name="Shape 849"/>
          <p:cNvSpPr txBox="1"/>
          <p:nvPr>
            <p:ph idx="1" type="body"/>
          </p:nvPr>
        </p:nvSpPr>
        <p:spPr>
          <a:xfrm>
            <a:off x="838200" y="1219200"/>
            <a:ext cx="7727950" cy="4902200"/>
          </a:xfrm>
          <a:prstGeom prst="rect">
            <a:avLst/>
          </a:prstGeom>
          <a:noFill/>
          <a:ln>
            <a:noFill/>
          </a:ln>
        </p:spPr>
        <p:txBody>
          <a:bodyPr anchorCtr="0" anchor="t" bIns="46075" lIns="92150" spcFirstLastPara="1" rIns="92150" wrap="square" tIns="46075">
            <a:noAutofit/>
          </a:bodyPr>
          <a:lstStyle/>
          <a:p>
            <a:pPr indent="-457200" lvl="0" marL="457200" marR="0" rtl="0" algn="l">
              <a:lnSpc>
                <a:spcPct val="100000"/>
              </a:lnSpc>
              <a:spcBef>
                <a:spcPts val="0"/>
              </a:spcBef>
              <a:spcAft>
                <a:spcPts val="0"/>
              </a:spcAft>
              <a:buClr>
                <a:srgbClr val="FF00FF"/>
              </a:buClr>
              <a:buSzPts val="2200"/>
              <a:buFont typeface="Arial"/>
              <a:buChar char="●"/>
            </a:pPr>
            <a:r>
              <a:rPr b="0" i="0" lang="fr-FR" sz="2200" u="none" cap="none" strike="noStrike">
                <a:solidFill>
                  <a:srgbClr val="FFFFFF"/>
                </a:solidFill>
                <a:latin typeface="Times New Roman"/>
                <a:ea typeface="Times New Roman"/>
                <a:cs typeface="Times New Roman"/>
                <a:sym typeface="Times New Roman"/>
              </a:rPr>
              <a:t>Pour rendre l’OCF compétitive avec l’état de l’art en TSP, il faut ajouter une pincée de poudre de perlimpinpin…</a:t>
            </a:r>
            <a:endParaRPr/>
          </a:p>
          <a:p>
            <a:pPr indent="-457200" lvl="0" marL="457200" marR="0" rtl="0" algn="l">
              <a:lnSpc>
                <a:spcPct val="100000"/>
              </a:lnSpc>
              <a:spcBef>
                <a:spcPts val="600"/>
              </a:spcBef>
              <a:spcAft>
                <a:spcPts val="0"/>
              </a:spcAft>
              <a:buClr>
                <a:srgbClr val="FF00FF"/>
              </a:buClr>
              <a:buSzPts val="2200"/>
              <a:buFont typeface="Arial"/>
              <a:buChar char="●"/>
            </a:pPr>
            <a:r>
              <a:rPr b="0" i="0" lang="fr-FR" sz="2200" u="none" cap="none" strike="noStrike">
                <a:solidFill>
                  <a:srgbClr val="FFFFFF"/>
                </a:solidFill>
                <a:latin typeface="Times New Roman"/>
                <a:ea typeface="Times New Roman"/>
                <a:cs typeface="Times New Roman"/>
                <a:sym typeface="Times New Roman"/>
              </a:rPr>
              <a:t>Stratégie élitiste : On donne au meilleur tour trouvé au temps </a:t>
            </a:r>
            <a:r>
              <a:rPr b="0" i="1" lang="fr-FR" sz="2200" u="none" cap="none" strike="noStrike">
                <a:solidFill>
                  <a:srgbClr val="FFFFFF"/>
                </a:solidFill>
                <a:latin typeface="Times New Roman"/>
                <a:ea typeface="Times New Roman"/>
                <a:cs typeface="Times New Roman"/>
                <a:sym typeface="Times New Roman"/>
              </a:rPr>
              <a:t>t</a:t>
            </a:r>
            <a:r>
              <a:rPr b="0" i="0" lang="fr-FR" sz="2200" u="none" cap="none" strike="noStrike">
                <a:solidFill>
                  <a:srgbClr val="FFFFFF"/>
                </a:solidFill>
                <a:latin typeface="Times New Roman"/>
                <a:ea typeface="Times New Roman"/>
                <a:cs typeface="Times New Roman"/>
                <a:sym typeface="Times New Roman"/>
              </a:rPr>
              <a:t> un poids plus grand. Si l’arc (</a:t>
            </a:r>
            <a:r>
              <a:rPr b="0" i="1" lang="fr-FR" sz="2200" u="none" cap="none" strike="noStrike">
                <a:solidFill>
                  <a:srgbClr val="FFFFFF"/>
                </a:solidFill>
                <a:latin typeface="Times New Roman"/>
                <a:ea typeface="Times New Roman"/>
                <a:cs typeface="Times New Roman"/>
                <a:sym typeface="Times New Roman"/>
              </a:rPr>
              <a:t>i</a:t>
            </a:r>
            <a:r>
              <a:rPr b="0" i="0" lang="fr-FR" sz="2200" u="none" cap="none" strike="noStrike">
                <a:solidFill>
                  <a:srgbClr val="FFFFFF"/>
                </a:solidFill>
                <a:latin typeface="Times New Roman"/>
                <a:ea typeface="Times New Roman"/>
                <a:cs typeface="Times New Roman"/>
                <a:sym typeface="Times New Roman"/>
              </a:rPr>
              <a:t>,</a:t>
            </a:r>
            <a:r>
              <a:rPr b="0" i="1" lang="fr-FR" sz="2200" u="none" cap="none" strike="noStrike">
                <a:solidFill>
                  <a:srgbClr val="FFFFFF"/>
                </a:solidFill>
                <a:latin typeface="Times New Roman"/>
                <a:ea typeface="Times New Roman"/>
                <a:cs typeface="Times New Roman"/>
                <a:sym typeface="Times New Roman"/>
              </a:rPr>
              <a:t>j)</a:t>
            </a:r>
            <a:r>
              <a:rPr b="0" i="0" lang="fr-FR" sz="2200" u="none" cap="none" strike="noStrike">
                <a:solidFill>
                  <a:srgbClr val="FFFFFF"/>
                </a:solidFill>
                <a:latin typeface="Times New Roman"/>
                <a:ea typeface="Times New Roman"/>
                <a:cs typeface="Times New Roman"/>
                <a:sym typeface="Times New Roman"/>
              </a:rPr>
              <a:t> fait partie du meilleur tour :</a:t>
            </a:r>
            <a:endParaRPr/>
          </a:p>
          <a:p>
            <a:pPr indent="-457200" lvl="0" marL="457200" marR="0" rtl="0" algn="l">
              <a:lnSpc>
                <a:spcPct val="100000"/>
              </a:lnSpc>
              <a:spcBef>
                <a:spcPts val="600"/>
              </a:spcBef>
              <a:spcAft>
                <a:spcPts val="0"/>
              </a:spcAft>
              <a:buClr>
                <a:srgbClr val="FF00FF"/>
              </a:buClr>
              <a:buSzPts val="2200"/>
              <a:buFont typeface="Arial"/>
              <a:buNone/>
            </a:pPr>
            <a:r>
              <a:t/>
            </a:r>
            <a:endParaRPr b="0" i="0" sz="2200" u="none" cap="none" strike="noStrike">
              <a:solidFill>
                <a:srgbClr val="FFFFFF"/>
              </a:solidFill>
              <a:latin typeface="Times New Roman"/>
              <a:ea typeface="Times New Roman"/>
              <a:cs typeface="Times New Roman"/>
              <a:sym typeface="Times New Roman"/>
            </a:endParaRPr>
          </a:p>
          <a:p>
            <a:pPr indent="-457200" lvl="0" marL="457200" marR="0" rtl="0" algn="l">
              <a:lnSpc>
                <a:spcPct val="100000"/>
              </a:lnSpc>
              <a:spcBef>
                <a:spcPts val="600"/>
              </a:spcBef>
              <a:spcAft>
                <a:spcPts val="0"/>
              </a:spcAft>
              <a:buClr>
                <a:srgbClr val="FF00FF"/>
              </a:buClr>
              <a:buSzPts val="2200"/>
              <a:buFont typeface="Arial"/>
              <a:buNone/>
            </a:pPr>
            <a:r>
              <a:t/>
            </a:r>
            <a:endParaRPr b="0" i="0" sz="2200" u="none" cap="none" strike="noStrike">
              <a:solidFill>
                <a:srgbClr val="FFFFFF"/>
              </a:solidFill>
              <a:latin typeface="Times New Roman"/>
              <a:ea typeface="Times New Roman"/>
              <a:cs typeface="Times New Roman"/>
              <a:sym typeface="Times New Roman"/>
            </a:endParaRPr>
          </a:p>
          <a:p>
            <a:pPr indent="-457200" lvl="0" marL="457200" marR="0" rtl="0" algn="l">
              <a:lnSpc>
                <a:spcPct val="100000"/>
              </a:lnSpc>
              <a:spcBef>
                <a:spcPts val="600"/>
              </a:spcBef>
              <a:spcAft>
                <a:spcPts val="0"/>
              </a:spcAft>
              <a:buClr>
                <a:srgbClr val="FF00FF"/>
              </a:buClr>
              <a:buSzPts val="2200"/>
              <a:buFont typeface="Arial"/>
              <a:buNone/>
            </a:pPr>
            <a:r>
              <a:rPr b="0" i="0" lang="fr-FR" sz="2200" u="none" cap="none" strike="noStrike">
                <a:solidFill>
                  <a:srgbClr val="FFFFFF"/>
                </a:solidFill>
                <a:latin typeface="Times New Roman"/>
                <a:ea typeface="Times New Roman"/>
                <a:cs typeface="Times New Roman"/>
                <a:sym typeface="Times New Roman"/>
              </a:rPr>
              <a:t>	avec </a:t>
            </a:r>
            <a:r>
              <a:rPr b="0" i="1" lang="fr-FR" sz="2200" u="none" cap="none" strike="noStrike">
                <a:solidFill>
                  <a:srgbClr val="FFFFFF"/>
                </a:solidFill>
                <a:latin typeface="Times New Roman"/>
                <a:ea typeface="Times New Roman"/>
                <a:cs typeface="Times New Roman"/>
                <a:sym typeface="Times New Roman"/>
              </a:rPr>
              <a:t>e</a:t>
            </a:r>
            <a:r>
              <a:rPr b="0" i="0" lang="fr-FR" sz="2200" u="none" cap="none" strike="noStrike">
                <a:solidFill>
                  <a:srgbClr val="FFFFFF"/>
                </a:solidFill>
                <a:latin typeface="Times New Roman"/>
                <a:ea typeface="Times New Roman"/>
                <a:cs typeface="Times New Roman"/>
                <a:sym typeface="Times New Roman"/>
              </a:rPr>
              <a:t> &gt; 0. </a:t>
            </a:r>
            <a:endParaRPr/>
          </a:p>
          <a:p>
            <a:pPr indent="-457200" lvl="0" marL="457200" marR="0" rtl="0" algn="l">
              <a:lnSpc>
                <a:spcPct val="100000"/>
              </a:lnSpc>
              <a:spcBef>
                <a:spcPts val="600"/>
              </a:spcBef>
              <a:spcAft>
                <a:spcPts val="0"/>
              </a:spcAft>
              <a:buClr>
                <a:srgbClr val="FF00FF"/>
              </a:buClr>
              <a:buSzPts val="2200"/>
              <a:buFont typeface="Arial"/>
              <a:buChar char="●"/>
            </a:pPr>
            <a:r>
              <a:rPr b="0" i="0" lang="fr-FR" sz="2200" u="none" cap="none" strike="noStrike">
                <a:solidFill>
                  <a:srgbClr val="FFFFFF"/>
                </a:solidFill>
                <a:latin typeface="Times New Roman"/>
                <a:ea typeface="Times New Roman"/>
                <a:cs typeface="Times New Roman"/>
                <a:sym typeface="Times New Roman"/>
              </a:rPr>
              <a:t>Autre modif : seules les </a:t>
            </a:r>
            <a:r>
              <a:rPr b="0" i="1" lang="fr-FR" sz="2200" u="none" cap="none" strike="noStrike">
                <a:solidFill>
                  <a:srgbClr val="FFFFFF"/>
                </a:solidFill>
                <a:latin typeface="Times New Roman"/>
                <a:ea typeface="Times New Roman"/>
                <a:cs typeface="Times New Roman"/>
                <a:sym typeface="Times New Roman"/>
              </a:rPr>
              <a:t>n</a:t>
            </a:r>
            <a:r>
              <a:rPr b="0" i="0" lang="fr-FR" sz="2200" u="none" cap="none" strike="noStrike">
                <a:solidFill>
                  <a:srgbClr val="FFFFFF"/>
                </a:solidFill>
                <a:latin typeface="Times New Roman"/>
                <a:ea typeface="Times New Roman"/>
                <a:cs typeface="Times New Roman"/>
                <a:sym typeface="Times New Roman"/>
              </a:rPr>
              <a:t> meilleures fourmis ont le droit de déposer leur phéromones.</a:t>
            </a:r>
            <a:endParaRPr/>
          </a:p>
          <a:p>
            <a:pPr indent="-457200" lvl="0" marL="457200" marR="0" rtl="0" algn="l">
              <a:lnSpc>
                <a:spcPct val="100000"/>
              </a:lnSpc>
              <a:spcBef>
                <a:spcPts val="600"/>
              </a:spcBef>
              <a:spcAft>
                <a:spcPts val="0"/>
              </a:spcAft>
              <a:buClr>
                <a:srgbClr val="FF00FF"/>
              </a:buClr>
              <a:buSzPts val="2200"/>
              <a:buFont typeface="Arial"/>
              <a:buChar char="●"/>
            </a:pPr>
            <a:r>
              <a:rPr b="0" i="0" lang="fr-FR" sz="2200" u="none" cap="none" strike="noStrike">
                <a:solidFill>
                  <a:srgbClr val="FFFFFF"/>
                </a:solidFill>
                <a:latin typeface="Times New Roman"/>
                <a:ea typeface="Times New Roman"/>
                <a:cs typeface="Times New Roman"/>
                <a:sym typeface="Times New Roman"/>
              </a:rPr>
              <a:t>…</a:t>
            </a:r>
            <a:endParaRPr/>
          </a:p>
          <a:p>
            <a:pPr indent="-457200" lvl="0" marL="457200" marR="0" rtl="0" algn="l">
              <a:lnSpc>
                <a:spcPct val="100000"/>
              </a:lnSpc>
              <a:spcBef>
                <a:spcPts val="600"/>
              </a:spcBef>
              <a:spcAft>
                <a:spcPts val="0"/>
              </a:spcAft>
              <a:buClr>
                <a:srgbClr val="FF00FF"/>
              </a:buClr>
              <a:buSzPts val="2200"/>
              <a:buFont typeface="Arial"/>
              <a:buChar char="●"/>
            </a:pPr>
            <a:r>
              <a:rPr b="0" i="0" lang="fr-FR" sz="2200" u="none" cap="none" strike="noStrike">
                <a:solidFill>
                  <a:srgbClr val="FFFFFF"/>
                </a:solidFill>
                <a:latin typeface="Times New Roman"/>
                <a:ea typeface="Times New Roman"/>
                <a:cs typeface="Times New Roman"/>
                <a:sym typeface="Times New Roman"/>
              </a:rPr>
              <a:t>(En fait, l’OCF explore trop, et n’exploite pas assez…)‏</a:t>
            </a:r>
            <a:endParaRPr/>
          </a:p>
        </p:txBody>
      </p:sp>
      <p:pic>
        <p:nvPicPr>
          <p:cNvPr id="850" name="Shape 850"/>
          <p:cNvPicPr preferRelativeResize="0"/>
          <p:nvPr/>
        </p:nvPicPr>
        <p:blipFill rotWithShape="1">
          <a:blip r:embed="rId3">
            <a:alphaModFix/>
          </a:blip>
          <a:srcRect b="0" l="0" r="0" t="0"/>
          <a:stretch/>
        </p:blipFill>
        <p:spPr>
          <a:xfrm>
            <a:off x="3779838" y="2879725"/>
            <a:ext cx="2667000" cy="105568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Shape 855"/>
          <p:cNvSpPr txBox="1"/>
          <p:nvPr>
            <p:ph type="title"/>
          </p:nvPr>
        </p:nvSpPr>
        <p:spPr>
          <a:xfrm>
            <a:off x="381000" y="179388"/>
            <a:ext cx="8783638" cy="739775"/>
          </a:xfrm>
          <a:prstGeom prst="rect">
            <a:avLst/>
          </a:prstGeom>
          <a:noFill/>
          <a:ln>
            <a:noFill/>
          </a:ln>
        </p:spPr>
        <p:txBody>
          <a:bodyPr anchorCtr="0" anchor="ctr" bIns="0" lIns="0" spcFirstLastPara="1" rIns="0" wrap="square" tIns="0">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min max ant system (Stützle)</a:t>
            </a:r>
            <a:endParaRPr/>
          </a:p>
        </p:txBody>
      </p:sp>
      <p:sp>
        <p:nvSpPr>
          <p:cNvPr id="856" name="Shape 856"/>
          <p:cNvSpPr txBox="1"/>
          <p:nvPr>
            <p:ph idx="1" type="body"/>
          </p:nvPr>
        </p:nvSpPr>
        <p:spPr>
          <a:xfrm>
            <a:off x="838200" y="1219200"/>
            <a:ext cx="7669213" cy="4818063"/>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Seule la meilleure fourmi dépose des phéromones</a:t>
            </a:r>
            <a:endParaRPr/>
          </a:p>
          <a:p>
            <a:pPr indent="-457200" lvl="0" marL="457200" marR="0" rtl="0" algn="l">
              <a:lnSpc>
                <a:spcPct val="100000"/>
              </a:lnSpc>
              <a:spcBef>
                <a:spcPts val="60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on borne les valeurs de phéromones dans un intervalle [min,max] pour éviter que les fourmis ne divergent de trop.</a:t>
            </a:r>
            <a:endParaRPr/>
          </a:p>
        </p:txBody>
      </p:sp>
      <p:sp>
        <p:nvSpPr>
          <p:cNvPr id="857" name="Shape 857"/>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858" name="Shape 858"/>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ph type="title"/>
          </p:nvPr>
        </p:nvSpPr>
        <p:spPr>
          <a:xfrm>
            <a:off x="319940" y="207573"/>
            <a:ext cx="7772400" cy="64135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Recuit simulé (simulated annealing)</a:t>
            </a:r>
            <a:endParaRPr b="0" i="0" sz="3600" u="none" cap="none" strike="noStrike">
              <a:solidFill>
                <a:srgbClr val="FFFF00"/>
              </a:solidFill>
              <a:latin typeface="Times New Roman"/>
              <a:ea typeface="Times New Roman"/>
              <a:cs typeface="Times New Roman"/>
              <a:sym typeface="Times New Roman"/>
            </a:endParaRPr>
          </a:p>
        </p:txBody>
      </p:sp>
      <p:sp>
        <p:nvSpPr>
          <p:cNvPr id="414" name="Shape 414"/>
          <p:cNvSpPr txBox="1"/>
          <p:nvPr>
            <p:ph idx="1" type="body"/>
          </p:nvPr>
        </p:nvSpPr>
        <p:spPr>
          <a:xfrm>
            <a:off x="539750" y="1055688"/>
            <a:ext cx="8382000" cy="5834062"/>
          </a:xfrm>
          <a:prstGeom prst="rect">
            <a:avLst/>
          </a:prstGeom>
          <a:noFill/>
          <a:ln>
            <a:noFill/>
          </a:ln>
        </p:spPr>
        <p:txBody>
          <a:bodyPr anchorCtr="0" anchor="t" bIns="46075" lIns="92150" spcFirstLastPara="1" rIns="92150" wrap="square" tIns="46075">
            <a:noAutofit/>
          </a:bodyPr>
          <a:lstStyle/>
          <a:p>
            <a:pPr indent="-457200" lvl="0" marL="457200" marR="0" rtl="0" algn="l">
              <a:lnSpc>
                <a:spcPct val="93000"/>
              </a:lnSpc>
              <a:spcBef>
                <a:spcPts val="0"/>
              </a:spcBef>
              <a:spcAft>
                <a:spcPts val="0"/>
              </a:spcAft>
              <a:buClr>
                <a:srgbClr val="FF00FF"/>
              </a:buClr>
              <a:buSzPts val="2200"/>
              <a:buFont typeface="Arial"/>
              <a:buChar char="●"/>
            </a:pPr>
            <a:r>
              <a:rPr b="0" i="0" lang="fr-FR" sz="2200" u="none" cap="none" strike="noStrike">
                <a:solidFill>
                  <a:srgbClr val="FFFFFF"/>
                </a:solidFill>
                <a:latin typeface="Times New Roman"/>
                <a:ea typeface="Times New Roman"/>
                <a:cs typeface="Times New Roman"/>
                <a:sym typeface="Times New Roman"/>
              </a:rPr>
              <a:t>Kirkpatrick, Gelatt, Vecchi, 1983.</a:t>
            </a:r>
            <a:endParaRPr b="0" i="0" sz="2200" u="none" cap="none" strike="noStrike">
              <a:solidFill>
                <a:srgbClr val="FFFFFF"/>
              </a:solidFill>
              <a:latin typeface="Times New Roman"/>
              <a:ea typeface="Times New Roman"/>
              <a:cs typeface="Times New Roman"/>
              <a:sym typeface="Times New Roman"/>
            </a:endParaRPr>
          </a:p>
          <a:p>
            <a:pPr indent="-457200" lvl="0" marL="457200" marR="0" rtl="0" algn="l">
              <a:lnSpc>
                <a:spcPct val="93000"/>
              </a:lnSpc>
              <a:spcBef>
                <a:spcPts val="500"/>
              </a:spcBef>
              <a:spcAft>
                <a:spcPts val="0"/>
              </a:spcAft>
              <a:buClr>
                <a:srgbClr val="FF00FF"/>
              </a:buClr>
              <a:buSzPts val="2200"/>
              <a:buFont typeface="Arial"/>
              <a:buChar char="●"/>
            </a:pPr>
            <a:r>
              <a:rPr b="0" i="0" lang="fr-FR" sz="2200" u="none" cap="none" strike="noStrike">
                <a:solidFill>
                  <a:srgbClr val="FFFFFF"/>
                </a:solidFill>
                <a:latin typeface="Times New Roman"/>
                <a:ea typeface="Times New Roman"/>
                <a:cs typeface="Times New Roman"/>
                <a:sym typeface="Times New Roman"/>
              </a:rPr>
              <a:t> Analogie avec procédés métallurgiques pour un « Hill-Climbing avancé »</a:t>
            </a:r>
            <a:endParaRPr/>
          </a:p>
          <a:p>
            <a:pPr indent="-457200" lvl="0" marL="457200" marR="0" rtl="0" algn="l">
              <a:lnSpc>
                <a:spcPct val="93000"/>
              </a:lnSpc>
              <a:spcBef>
                <a:spcPts val="500"/>
              </a:spcBef>
              <a:spcAft>
                <a:spcPts val="0"/>
              </a:spcAft>
              <a:buClr>
                <a:srgbClr val="FF00FF"/>
              </a:buClr>
              <a:buSzPts val="2200"/>
              <a:buFont typeface="Arial"/>
              <a:buChar char="●"/>
            </a:pPr>
            <a:r>
              <a:rPr b="0" i="0" lang="fr-FR" sz="2200" u="none" cap="none" strike="noStrike">
                <a:solidFill>
                  <a:srgbClr val="FFFFFF"/>
                </a:solidFill>
                <a:latin typeface="Times New Roman"/>
                <a:ea typeface="Times New Roman"/>
                <a:cs typeface="Times New Roman"/>
                <a:sym typeface="Times New Roman"/>
              </a:rPr>
              <a:t>Au début, </a:t>
            </a:r>
            <a:r>
              <a:rPr b="0" i="1" lang="fr-FR" sz="2200" u="none" cap="none" strike="noStrike">
                <a:solidFill>
                  <a:srgbClr val="FFFFFF"/>
                </a:solidFill>
                <a:latin typeface="Times New Roman"/>
                <a:ea typeface="Times New Roman"/>
                <a:cs typeface="Times New Roman"/>
                <a:sym typeface="Times New Roman"/>
              </a:rPr>
              <a:t>x</a:t>
            </a:r>
            <a:r>
              <a:rPr b="0" baseline="-25000" i="0" lang="fr-FR" sz="2200" u="none" cap="none" strike="noStrike">
                <a:solidFill>
                  <a:srgbClr val="FFFFFF"/>
                </a:solidFill>
                <a:latin typeface="Times New Roman"/>
                <a:ea typeface="Times New Roman"/>
                <a:cs typeface="Times New Roman"/>
                <a:sym typeface="Times New Roman"/>
              </a:rPr>
              <a:t>0</a:t>
            </a:r>
            <a:r>
              <a:rPr b="0" i="0" lang="fr-FR" sz="2200" u="none" cap="none" strike="noStrike">
                <a:solidFill>
                  <a:srgbClr val="FFFFFF"/>
                </a:solidFill>
                <a:latin typeface="Times New Roman"/>
                <a:ea typeface="Times New Roman"/>
                <a:cs typeface="Times New Roman"/>
                <a:sym typeface="Times New Roman"/>
              </a:rPr>
              <a:t> pour lequel on calcul l’ « énergie » </a:t>
            </a:r>
            <a:r>
              <a:rPr b="0" i="1" lang="fr-FR" sz="2200" u="none" cap="none" strike="noStrike">
                <a:solidFill>
                  <a:srgbClr val="FFFFFF"/>
                </a:solidFill>
                <a:latin typeface="Times New Roman"/>
                <a:ea typeface="Times New Roman"/>
                <a:cs typeface="Times New Roman"/>
                <a:sym typeface="Times New Roman"/>
              </a:rPr>
              <a:t>E</a:t>
            </a:r>
            <a:r>
              <a:rPr b="0" baseline="-25000" i="0" lang="fr-FR" sz="2200" u="none" cap="none" strike="noStrike">
                <a:solidFill>
                  <a:srgbClr val="FFFFFF"/>
                </a:solidFill>
                <a:latin typeface="Times New Roman"/>
                <a:ea typeface="Times New Roman"/>
                <a:cs typeface="Times New Roman"/>
                <a:sym typeface="Times New Roman"/>
              </a:rPr>
              <a:t>0</a:t>
            </a:r>
            <a:r>
              <a:rPr b="0" i="0" lang="fr-FR" sz="2200" u="none" cap="none" strike="noStrike">
                <a:solidFill>
                  <a:srgbClr val="FFFFFF"/>
                </a:solidFill>
                <a:latin typeface="Times New Roman"/>
                <a:ea typeface="Times New Roman"/>
                <a:cs typeface="Times New Roman"/>
                <a:sym typeface="Times New Roman"/>
              </a:rPr>
              <a:t> (fonction d’évaluation qu’on cherche à minimiser) et on choisit arbitrairement une « température » de départ élevée </a:t>
            </a:r>
            <a:r>
              <a:rPr b="0" i="1" lang="fr-FR" sz="2200" u="none" cap="none" strike="noStrike">
                <a:solidFill>
                  <a:srgbClr val="FFFFFF"/>
                </a:solidFill>
                <a:latin typeface="Times New Roman"/>
                <a:ea typeface="Times New Roman"/>
                <a:cs typeface="Times New Roman"/>
                <a:sym typeface="Times New Roman"/>
              </a:rPr>
              <a:t>T</a:t>
            </a:r>
            <a:r>
              <a:rPr b="0" baseline="-25000" i="0" lang="fr-FR" sz="2200" u="none" cap="none" strike="noStrike">
                <a:solidFill>
                  <a:srgbClr val="FFFFFF"/>
                </a:solidFill>
                <a:latin typeface="Times New Roman"/>
                <a:ea typeface="Times New Roman"/>
                <a:cs typeface="Times New Roman"/>
                <a:sym typeface="Times New Roman"/>
              </a:rPr>
              <a:t>0</a:t>
            </a:r>
            <a:r>
              <a:rPr b="0" i="0" lang="fr-FR" sz="2200" u="none" cap="none" strike="noStrike">
                <a:solidFill>
                  <a:srgbClr val="FFFFFF"/>
                </a:solidFill>
                <a:latin typeface="Times New Roman"/>
                <a:ea typeface="Times New Roman"/>
                <a:cs typeface="Times New Roman"/>
                <a:sym typeface="Times New Roman"/>
              </a:rPr>
              <a:t>. </a:t>
            </a:r>
            <a:endParaRPr/>
          </a:p>
          <a:p>
            <a:pPr indent="-457200" lvl="0" marL="457200" marR="0" rtl="0" algn="l">
              <a:lnSpc>
                <a:spcPct val="93000"/>
              </a:lnSpc>
              <a:spcBef>
                <a:spcPts val="500"/>
              </a:spcBef>
              <a:spcAft>
                <a:spcPts val="0"/>
              </a:spcAft>
              <a:buClr>
                <a:srgbClr val="FF00FF"/>
              </a:buClr>
              <a:buSzPts val="2200"/>
              <a:buFont typeface="Arial"/>
              <a:buChar char="●"/>
            </a:pPr>
            <a:r>
              <a:rPr b="0" i="0" lang="fr-FR" sz="2200" u="none" cap="none" strike="noStrike">
                <a:solidFill>
                  <a:srgbClr val="FFFFFF"/>
                </a:solidFill>
                <a:latin typeface="Times New Roman"/>
                <a:ea typeface="Times New Roman"/>
                <a:cs typeface="Times New Roman"/>
                <a:sym typeface="Times New Roman"/>
              </a:rPr>
              <a:t>On se déplace la solution dans </a:t>
            </a:r>
            <a:r>
              <a:rPr b="0" i="0" lang="fr-FR" sz="2200" u="none" cap="none" strike="noStrike">
                <a:solidFill>
                  <a:srgbClr val="FFFFFF"/>
                </a:solidFill>
                <a:latin typeface="Noto Sans Symbols"/>
                <a:ea typeface="Noto Sans Symbols"/>
                <a:cs typeface="Noto Sans Symbols"/>
                <a:sym typeface="Noto Sans Symbols"/>
              </a:rPr>
              <a:t>Ω</a:t>
            </a:r>
            <a:r>
              <a:rPr b="0" i="0" lang="fr-FR" sz="2200" u="none" cap="none" strike="noStrike">
                <a:solidFill>
                  <a:srgbClr val="FFFFFF"/>
                </a:solidFill>
                <a:latin typeface="Times New Roman"/>
                <a:ea typeface="Times New Roman"/>
                <a:cs typeface="Times New Roman"/>
                <a:sym typeface="Times New Roman"/>
              </a:rPr>
              <a:t> dépendant de </a:t>
            </a:r>
            <a:r>
              <a:rPr b="0" i="1" lang="fr-FR" sz="2200" u="none" cap="none" strike="noStrike">
                <a:solidFill>
                  <a:srgbClr val="FFFFFF"/>
                </a:solidFill>
                <a:latin typeface="Times New Roman"/>
                <a:ea typeface="Times New Roman"/>
                <a:cs typeface="Times New Roman"/>
                <a:sym typeface="Times New Roman"/>
              </a:rPr>
              <a:t>T</a:t>
            </a:r>
            <a:r>
              <a:rPr b="0" i="0" lang="fr-FR" sz="2200" u="none" cap="none" strike="noStrike">
                <a:solidFill>
                  <a:srgbClr val="FFFFFF"/>
                </a:solidFill>
                <a:latin typeface="Times New Roman"/>
                <a:ea typeface="Times New Roman"/>
                <a:cs typeface="Times New Roman"/>
                <a:sym typeface="Times New Roman"/>
              </a:rPr>
              <a:t>.</a:t>
            </a:r>
            <a:endParaRPr/>
          </a:p>
          <a:p>
            <a:pPr indent="-457200" lvl="0" marL="457200" marR="0" rtl="0" algn="l">
              <a:lnSpc>
                <a:spcPct val="93000"/>
              </a:lnSpc>
              <a:spcBef>
                <a:spcPts val="500"/>
              </a:spcBef>
              <a:spcAft>
                <a:spcPts val="0"/>
              </a:spcAft>
              <a:buClr>
                <a:srgbClr val="FF00FF"/>
              </a:buClr>
              <a:buSzPts val="2200"/>
              <a:buFont typeface="Arial"/>
              <a:buChar char="●"/>
            </a:pPr>
            <a:r>
              <a:rPr b="0" i="0" lang="fr-FR" sz="2200" u="none" cap="none" strike="noStrike">
                <a:solidFill>
                  <a:srgbClr val="FFFFFF"/>
                </a:solidFill>
                <a:latin typeface="Times New Roman"/>
                <a:ea typeface="Times New Roman"/>
                <a:cs typeface="Times New Roman"/>
                <a:sym typeface="Times New Roman"/>
              </a:rPr>
              <a:t>Si la solution est meilleure, on la garde. Sinon, on prend la nouvelle solution avec la probabilité e</a:t>
            </a:r>
            <a:r>
              <a:rPr b="0" baseline="30000" i="1" lang="fr-FR" sz="2200" u="none" cap="none" strike="noStrike">
                <a:solidFill>
                  <a:srgbClr val="FFFFFF"/>
                </a:solidFill>
                <a:latin typeface="Times New Roman"/>
                <a:ea typeface="Times New Roman"/>
                <a:cs typeface="Times New Roman"/>
                <a:sym typeface="Times New Roman"/>
              </a:rPr>
              <a:t>–</a:t>
            </a:r>
            <a:r>
              <a:rPr b="0" baseline="30000" i="0" lang="fr-FR" sz="2200" u="none" cap="none" strike="noStrike">
                <a:solidFill>
                  <a:srgbClr val="FFFFFF"/>
                </a:solidFill>
                <a:latin typeface="Times New Roman"/>
                <a:ea typeface="Times New Roman"/>
                <a:cs typeface="Times New Roman"/>
                <a:sym typeface="Times New Roman"/>
              </a:rPr>
              <a:t>(</a:t>
            </a:r>
            <a:r>
              <a:rPr b="0" baseline="30000" i="0" lang="fr-FR" sz="2200" u="none" cap="none" strike="noStrike">
                <a:solidFill>
                  <a:srgbClr val="FFFFFF"/>
                </a:solidFill>
                <a:latin typeface="Noto Sans Symbols"/>
                <a:ea typeface="Noto Sans Symbols"/>
                <a:cs typeface="Noto Sans Symbols"/>
                <a:sym typeface="Noto Sans Symbols"/>
              </a:rPr>
              <a:t></a:t>
            </a:r>
            <a:r>
              <a:rPr b="0" baseline="30000" i="1" lang="fr-FR" sz="2200" u="none" cap="none" strike="noStrike">
                <a:solidFill>
                  <a:srgbClr val="FFFFFF"/>
                </a:solidFill>
                <a:latin typeface="Times New Roman"/>
                <a:ea typeface="Times New Roman"/>
                <a:cs typeface="Times New Roman"/>
                <a:sym typeface="Times New Roman"/>
              </a:rPr>
              <a:t>E</a:t>
            </a:r>
            <a:r>
              <a:rPr b="0" baseline="30000" i="0" lang="fr-FR" sz="2200" u="none" cap="none" strike="noStrike">
                <a:solidFill>
                  <a:srgbClr val="FFFFFF"/>
                </a:solidFill>
                <a:latin typeface="Times New Roman"/>
                <a:ea typeface="Times New Roman"/>
                <a:cs typeface="Times New Roman"/>
                <a:sym typeface="Times New Roman"/>
              </a:rPr>
              <a:t>)/</a:t>
            </a:r>
            <a:r>
              <a:rPr b="0" baseline="30000" i="1" lang="fr-FR" sz="2200" u="none" cap="none" strike="noStrike">
                <a:solidFill>
                  <a:srgbClr val="FFFFFF"/>
                </a:solidFill>
                <a:latin typeface="Times New Roman"/>
                <a:ea typeface="Times New Roman"/>
                <a:cs typeface="Times New Roman"/>
                <a:sym typeface="Times New Roman"/>
              </a:rPr>
              <a:t>T</a:t>
            </a:r>
            <a:r>
              <a:rPr b="0" i="0" lang="fr-FR" sz="2200" u="none" cap="none" strike="noStrike">
                <a:solidFill>
                  <a:srgbClr val="FFFFFF"/>
                </a:solidFill>
                <a:latin typeface="Times New Roman"/>
                <a:ea typeface="Times New Roman"/>
                <a:cs typeface="Times New Roman"/>
                <a:sym typeface="Times New Roman"/>
              </a:rPr>
              <a:t> (algo de Metropolis/Hastings).</a:t>
            </a:r>
            <a:endParaRPr/>
          </a:p>
          <a:p>
            <a:pPr indent="-457200" lvl="0" marL="457200" marR="0" rtl="0" algn="l">
              <a:lnSpc>
                <a:spcPct val="93000"/>
              </a:lnSpc>
              <a:spcBef>
                <a:spcPts val="500"/>
              </a:spcBef>
              <a:spcAft>
                <a:spcPts val="0"/>
              </a:spcAft>
              <a:buClr>
                <a:srgbClr val="FF00FF"/>
              </a:buClr>
              <a:buSzPts val="2200"/>
              <a:buFont typeface="Arial"/>
              <a:buChar char="●"/>
            </a:pPr>
            <a:r>
              <a:rPr b="0" i="0" lang="fr-FR" sz="2200" u="none" cap="none" strike="noStrike">
                <a:solidFill>
                  <a:srgbClr val="FFFFFF"/>
                </a:solidFill>
                <a:latin typeface="Times New Roman"/>
                <a:ea typeface="Times New Roman"/>
                <a:cs typeface="Times New Roman"/>
                <a:sym typeface="Times New Roman"/>
              </a:rPr>
              <a:t>On fait baisser la température, (linéairement ou par paliers).</a:t>
            </a:r>
            <a:endParaRPr b="0" i="0" sz="2200" u="none" cap="none" strike="noStrike">
              <a:solidFill>
                <a:srgbClr val="FFFFFF"/>
              </a:solidFill>
              <a:latin typeface="Times New Roman"/>
              <a:ea typeface="Times New Roman"/>
              <a:cs typeface="Times New Roman"/>
              <a:sym typeface="Times New Roman"/>
            </a:endParaRPr>
          </a:p>
          <a:p>
            <a:pPr indent="-457200" lvl="1" marL="914400" marR="0" rtl="0" algn="l">
              <a:lnSpc>
                <a:spcPct val="100000"/>
              </a:lnSpc>
              <a:spcBef>
                <a:spcPts val="600"/>
              </a:spcBef>
              <a:spcAft>
                <a:spcPts val="0"/>
              </a:spcAft>
              <a:buClr>
                <a:srgbClr val="FF00FF"/>
              </a:buClr>
              <a:buSzPts val="1540"/>
              <a:buFont typeface="Noto Sans Symbols"/>
              <a:buChar char="➢"/>
            </a:pPr>
            <a:r>
              <a:rPr b="0" i="0" lang="fr-FR" sz="2200" u="none" cap="none" strike="noStrike">
                <a:solidFill>
                  <a:srgbClr val="FFFFFF"/>
                </a:solidFill>
                <a:latin typeface="Times New Roman"/>
                <a:ea typeface="Times New Roman"/>
                <a:cs typeface="Times New Roman"/>
                <a:sym typeface="Times New Roman"/>
              </a:rPr>
              <a:t>Variation linéaire : </a:t>
            </a:r>
            <a:r>
              <a:rPr b="0" i="1" lang="fr-FR" sz="2200" u="none" cap="none" strike="noStrike">
                <a:solidFill>
                  <a:srgbClr val="FFFFFF"/>
                </a:solidFill>
                <a:latin typeface="Times New Roman"/>
                <a:ea typeface="Times New Roman"/>
                <a:cs typeface="Times New Roman"/>
                <a:sym typeface="Times New Roman"/>
              </a:rPr>
              <a:t>T</a:t>
            </a:r>
            <a:r>
              <a:rPr b="0" baseline="-25000" i="1" lang="fr-FR" sz="2200" u="none" cap="none" strike="noStrike">
                <a:solidFill>
                  <a:srgbClr val="FFFFFF"/>
                </a:solidFill>
                <a:latin typeface="Times New Roman"/>
                <a:ea typeface="Times New Roman"/>
                <a:cs typeface="Times New Roman"/>
                <a:sym typeface="Times New Roman"/>
              </a:rPr>
              <a:t>i+1</a:t>
            </a:r>
            <a:r>
              <a:rPr b="0" i="0" lang="fr-FR" sz="2200" u="none" cap="none" strike="noStrike">
                <a:solidFill>
                  <a:srgbClr val="FFFFFF"/>
                </a:solidFill>
                <a:latin typeface="Times New Roman"/>
                <a:ea typeface="Times New Roman"/>
                <a:cs typeface="Times New Roman"/>
                <a:sym typeface="Times New Roman"/>
              </a:rPr>
              <a:t>=0,99 </a:t>
            </a:r>
            <a:r>
              <a:rPr b="0" i="1" lang="fr-FR" sz="2200" u="none" cap="none" strike="noStrike">
                <a:solidFill>
                  <a:srgbClr val="FFFFFF"/>
                </a:solidFill>
                <a:latin typeface="Times New Roman"/>
                <a:ea typeface="Times New Roman"/>
                <a:cs typeface="Times New Roman"/>
                <a:sym typeface="Times New Roman"/>
              </a:rPr>
              <a:t>T</a:t>
            </a:r>
            <a:r>
              <a:rPr b="0" baseline="-25000" i="1" lang="fr-FR" sz="2200" u="none" cap="none" strike="noStrike">
                <a:solidFill>
                  <a:srgbClr val="FFFFFF"/>
                </a:solidFill>
                <a:latin typeface="Times New Roman"/>
                <a:ea typeface="Times New Roman"/>
                <a:cs typeface="Times New Roman"/>
                <a:sym typeface="Times New Roman"/>
              </a:rPr>
              <a:t>i</a:t>
            </a:r>
            <a:endParaRPr b="0" baseline="-25000" i="1" sz="2200" u="none" cap="none" strike="noStrike">
              <a:solidFill>
                <a:srgbClr val="FFFFFF"/>
              </a:solidFill>
              <a:latin typeface="Times New Roman"/>
              <a:ea typeface="Times New Roman"/>
              <a:cs typeface="Times New Roman"/>
              <a:sym typeface="Times New Roman"/>
            </a:endParaRPr>
          </a:p>
          <a:p>
            <a:pPr indent="-457200" lvl="0" marL="457200" marR="0" rtl="0" algn="l">
              <a:lnSpc>
                <a:spcPct val="93000"/>
              </a:lnSpc>
              <a:spcBef>
                <a:spcPts val="500"/>
              </a:spcBef>
              <a:spcAft>
                <a:spcPts val="0"/>
              </a:spcAft>
              <a:buClr>
                <a:srgbClr val="FF00FF"/>
              </a:buClr>
              <a:buSzPts val="2200"/>
              <a:buFont typeface="Arial"/>
              <a:buChar char="●"/>
            </a:pPr>
            <a:r>
              <a:rPr b="0" i="0" lang="fr-FR" sz="2200" u="none" cap="none" strike="noStrike">
                <a:solidFill>
                  <a:srgbClr val="FFFFFF"/>
                </a:solidFill>
                <a:latin typeface="Times New Roman"/>
                <a:ea typeface="Times New Roman"/>
                <a:cs typeface="Times New Roman"/>
                <a:sym typeface="Times New Roman"/>
              </a:rPr>
              <a:t>Sous certaines conditions, on finit par trouver l’optimum global après une série de mutations de plus en plus faibles (température qui diminue) </a:t>
            </a:r>
            <a:r>
              <a:rPr b="0" i="0" lang="fr-FR" sz="900" u="none" cap="none" strike="noStrike">
                <a:solidFill>
                  <a:srgbClr val="FFFFFF"/>
                </a:solidFill>
                <a:latin typeface="Times New Roman"/>
                <a:ea typeface="Times New Roman"/>
                <a:cs typeface="Times New Roman"/>
                <a:sym typeface="Times New Roman"/>
              </a:rPr>
              <a:t>en un temps infini</a:t>
            </a:r>
            <a:r>
              <a:rPr b="0" i="0" lang="fr-FR" sz="2000" u="none" cap="none" strike="noStrike">
                <a:solidFill>
                  <a:srgbClr val="FFFFFF"/>
                </a:solidFill>
                <a:latin typeface="Times New Roman"/>
                <a:ea typeface="Times New Roman"/>
                <a:cs typeface="Times New Roman"/>
                <a:sym typeface="Times New Roman"/>
              </a:rPr>
              <a:t>.</a:t>
            </a:r>
            <a:endParaRPr/>
          </a:p>
          <a:p>
            <a:pPr indent="-457200" lvl="0" marL="457200" marR="0" rtl="0" algn="l">
              <a:lnSpc>
                <a:spcPct val="93000"/>
              </a:lnSpc>
              <a:spcBef>
                <a:spcPts val="500"/>
              </a:spcBef>
              <a:spcAft>
                <a:spcPts val="0"/>
              </a:spcAft>
              <a:buClr>
                <a:srgbClr val="FF00FF"/>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a:p>
            <a:pPr indent="-457200" lvl="0" marL="457200" marR="0" rtl="0" algn="l">
              <a:lnSpc>
                <a:spcPct val="93000"/>
              </a:lnSpc>
              <a:spcBef>
                <a:spcPts val="500"/>
              </a:spcBef>
              <a:spcAft>
                <a:spcPts val="0"/>
              </a:spcAft>
              <a:buClr>
                <a:srgbClr val="FF00FF"/>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a:p>
            <a:pPr indent="-457200" lvl="0" marL="457200" marR="0" rtl="0" algn="l">
              <a:lnSpc>
                <a:spcPct val="93000"/>
              </a:lnSpc>
              <a:spcBef>
                <a:spcPts val="500"/>
              </a:spcBef>
              <a:spcAft>
                <a:spcPts val="0"/>
              </a:spcAft>
              <a:buClr>
                <a:srgbClr val="FF00FF"/>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a:p>
            <a:pPr indent="-457200" lvl="0" marL="457200" marR="0" rtl="0" algn="l">
              <a:lnSpc>
                <a:spcPct val="93000"/>
              </a:lnSpc>
              <a:spcBef>
                <a:spcPts val="500"/>
              </a:spcBef>
              <a:spcAft>
                <a:spcPts val="0"/>
              </a:spcAft>
              <a:buClr>
                <a:srgbClr val="FF00FF"/>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p:txBody>
      </p:sp>
      <p:sp>
        <p:nvSpPr>
          <p:cNvPr id="415" name="Shape 415"/>
          <p:cNvSpPr txBox="1"/>
          <p:nvPr>
            <p:ph idx="11" type="ftr"/>
          </p:nvPr>
        </p:nvSpPr>
        <p:spPr>
          <a:xfrm>
            <a:off x="0" y="6172200"/>
            <a:ext cx="2836863"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Intelligence Artificielle</a:t>
            </a:r>
            <a:endParaRPr/>
          </a:p>
        </p:txBody>
      </p:sp>
      <p:sp>
        <p:nvSpPr>
          <p:cNvPr id="416" name="Shape 416"/>
          <p:cNvSpPr txBox="1"/>
          <p:nvPr>
            <p:ph idx="12" type="sldNum"/>
          </p:nvPr>
        </p:nvSpPr>
        <p:spPr>
          <a:xfrm>
            <a:off x="7297738" y="6172200"/>
            <a:ext cx="1846262"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381000" y="179388"/>
            <a:ext cx="8783638" cy="739775"/>
          </a:xfrm>
          <a:prstGeom prst="rect">
            <a:avLst/>
          </a:prstGeom>
          <a:noFill/>
          <a:ln>
            <a:noFill/>
          </a:ln>
        </p:spPr>
        <p:txBody>
          <a:bodyPr anchorCtr="0" anchor="ctr" bIns="0" lIns="0" spcFirstLastPara="1" rIns="0" wrap="square" tIns="0">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Fonctionnement visuel</a:t>
            </a:r>
            <a:endParaRPr b="0" i="0" sz="3600" u="none" cap="none" strike="noStrike">
              <a:solidFill>
                <a:srgbClr val="FFFF00"/>
              </a:solidFill>
              <a:latin typeface="Times New Roman"/>
              <a:ea typeface="Times New Roman"/>
              <a:cs typeface="Times New Roman"/>
              <a:sym typeface="Times New Roman"/>
            </a:endParaRPr>
          </a:p>
        </p:txBody>
      </p:sp>
      <p:sp>
        <p:nvSpPr>
          <p:cNvPr id="422" name="Shape 422"/>
          <p:cNvSpPr/>
          <p:nvPr/>
        </p:nvSpPr>
        <p:spPr>
          <a:xfrm>
            <a:off x="1895834" y="2077343"/>
            <a:ext cx="5626164" cy="2203883"/>
          </a:xfrm>
          <a:custGeom>
            <a:pathLst>
              <a:path extrusionOk="0" h="2203883" w="5626164">
                <a:moveTo>
                  <a:pt x="0" y="237404"/>
                </a:moveTo>
                <a:cubicBezTo>
                  <a:pt x="103858" y="450078"/>
                  <a:pt x="207717" y="662753"/>
                  <a:pt x="391695" y="676601"/>
                </a:cubicBezTo>
                <a:cubicBezTo>
                  <a:pt x="575673" y="690449"/>
                  <a:pt x="811086" y="67265"/>
                  <a:pt x="1103868" y="320495"/>
                </a:cubicBezTo>
                <a:cubicBezTo>
                  <a:pt x="1396650" y="573725"/>
                  <a:pt x="1816041" y="2081239"/>
                  <a:pt x="2148388" y="2195984"/>
                </a:cubicBezTo>
                <a:cubicBezTo>
                  <a:pt x="2480735" y="2310729"/>
                  <a:pt x="2795278" y="1139538"/>
                  <a:pt x="3097951" y="1008966"/>
                </a:cubicBezTo>
                <a:cubicBezTo>
                  <a:pt x="3400624" y="878394"/>
                  <a:pt x="3711211" y="1291871"/>
                  <a:pt x="3964428" y="1412551"/>
                </a:cubicBezTo>
                <a:cubicBezTo>
                  <a:pt x="4217645" y="1533231"/>
                  <a:pt x="4439210" y="383803"/>
                  <a:pt x="4617253" y="237404"/>
                </a:cubicBezTo>
                <a:cubicBezTo>
                  <a:pt x="4795296" y="91005"/>
                  <a:pt x="4864535" y="395672"/>
                  <a:pt x="5032687" y="534158"/>
                </a:cubicBezTo>
                <a:cubicBezTo>
                  <a:pt x="5200839" y="672644"/>
                  <a:pt x="5626164" y="0"/>
                  <a:pt x="5626164" y="0"/>
                </a:cubicBezTo>
              </a:path>
            </a:pathLst>
          </a:custGeom>
          <a:noFill/>
          <a:ln cap="flat" cmpd="sng" w="2857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pic>
        <p:nvPicPr>
          <p:cNvPr descr="bille.png" id="423" name="Shape 423"/>
          <p:cNvPicPr preferRelativeResize="0"/>
          <p:nvPr/>
        </p:nvPicPr>
        <p:blipFill rotWithShape="1">
          <a:blip r:embed="rId3">
            <a:alphaModFix/>
          </a:blip>
          <a:srcRect b="0" l="0" r="0" t="0"/>
          <a:stretch/>
        </p:blipFill>
        <p:spPr>
          <a:xfrm>
            <a:off x="2123728" y="2420888"/>
            <a:ext cx="306229" cy="307989"/>
          </a:xfrm>
          <a:prstGeom prst="rect">
            <a:avLst/>
          </a:prstGeom>
          <a:noFill/>
          <a:ln>
            <a:noFill/>
          </a:ln>
        </p:spPr>
      </p:pic>
      <p:sp>
        <p:nvSpPr>
          <p:cNvPr id="424" name="Shape 424"/>
          <p:cNvSpPr txBox="1"/>
          <p:nvPr/>
        </p:nvSpPr>
        <p:spPr>
          <a:xfrm>
            <a:off x="2581712" y="4941168"/>
            <a:ext cx="410721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400">
                <a:solidFill>
                  <a:schemeClr val="lt1"/>
                </a:solidFill>
                <a:latin typeface="Times New Roman"/>
                <a:ea typeface="Times New Roman"/>
                <a:cs typeface="Times New Roman"/>
                <a:sym typeface="Times New Roman"/>
              </a:rPr>
              <a:t>On commence par secouer fort</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381000" y="179388"/>
            <a:ext cx="8783638" cy="739775"/>
          </a:xfrm>
          <a:prstGeom prst="rect">
            <a:avLst/>
          </a:prstGeom>
          <a:noFill/>
          <a:ln>
            <a:noFill/>
          </a:ln>
        </p:spPr>
        <p:txBody>
          <a:bodyPr anchorCtr="0" anchor="ctr" bIns="0" lIns="0" spcFirstLastPara="1" rIns="0" wrap="square" tIns="0">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Fonctionnement visuel</a:t>
            </a:r>
            <a:endParaRPr b="0" i="0" sz="3600" u="none" cap="none" strike="noStrike">
              <a:solidFill>
                <a:srgbClr val="FFFF00"/>
              </a:solidFill>
              <a:latin typeface="Times New Roman"/>
              <a:ea typeface="Times New Roman"/>
              <a:cs typeface="Times New Roman"/>
              <a:sym typeface="Times New Roman"/>
            </a:endParaRPr>
          </a:p>
        </p:txBody>
      </p:sp>
      <p:sp>
        <p:nvSpPr>
          <p:cNvPr id="431" name="Shape 431"/>
          <p:cNvSpPr/>
          <p:nvPr/>
        </p:nvSpPr>
        <p:spPr>
          <a:xfrm>
            <a:off x="1898164" y="2072718"/>
            <a:ext cx="5626164" cy="2203883"/>
          </a:xfrm>
          <a:custGeom>
            <a:pathLst>
              <a:path extrusionOk="0" h="2203883" w="5626164">
                <a:moveTo>
                  <a:pt x="0" y="237404"/>
                </a:moveTo>
                <a:cubicBezTo>
                  <a:pt x="103858" y="450078"/>
                  <a:pt x="207717" y="662753"/>
                  <a:pt x="391695" y="676601"/>
                </a:cubicBezTo>
                <a:cubicBezTo>
                  <a:pt x="575673" y="690449"/>
                  <a:pt x="811086" y="67265"/>
                  <a:pt x="1103868" y="320495"/>
                </a:cubicBezTo>
                <a:cubicBezTo>
                  <a:pt x="1396650" y="573725"/>
                  <a:pt x="1816041" y="2081239"/>
                  <a:pt x="2148388" y="2195984"/>
                </a:cubicBezTo>
                <a:cubicBezTo>
                  <a:pt x="2480735" y="2310729"/>
                  <a:pt x="2795278" y="1139538"/>
                  <a:pt x="3097951" y="1008966"/>
                </a:cubicBezTo>
                <a:cubicBezTo>
                  <a:pt x="3400624" y="878394"/>
                  <a:pt x="3711211" y="1291871"/>
                  <a:pt x="3964428" y="1412551"/>
                </a:cubicBezTo>
                <a:cubicBezTo>
                  <a:pt x="4217645" y="1533231"/>
                  <a:pt x="4439210" y="383803"/>
                  <a:pt x="4617253" y="237404"/>
                </a:cubicBezTo>
                <a:cubicBezTo>
                  <a:pt x="4795296" y="91005"/>
                  <a:pt x="4864535" y="395672"/>
                  <a:pt x="5032687" y="534158"/>
                </a:cubicBezTo>
                <a:cubicBezTo>
                  <a:pt x="5200839" y="672644"/>
                  <a:pt x="5626164" y="0"/>
                  <a:pt x="5626164" y="0"/>
                </a:cubicBezTo>
              </a:path>
            </a:pathLst>
          </a:custGeom>
          <a:noFill/>
          <a:ln cap="flat" cmpd="sng" w="2857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pic>
        <p:nvPicPr>
          <p:cNvPr descr="bille.png" id="432" name="Shape 432"/>
          <p:cNvPicPr preferRelativeResize="0"/>
          <p:nvPr/>
        </p:nvPicPr>
        <p:blipFill rotWithShape="1">
          <a:blip r:embed="rId3">
            <a:alphaModFix/>
          </a:blip>
          <a:srcRect b="0" l="0" r="0" t="0"/>
          <a:stretch/>
        </p:blipFill>
        <p:spPr>
          <a:xfrm>
            <a:off x="5735998" y="3105358"/>
            <a:ext cx="306229" cy="307989"/>
          </a:xfrm>
          <a:prstGeom prst="rect">
            <a:avLst/>
          </a:prstGeom>
          <a:noFill/>
          <a:ln>
            <a:noFill/>
          </a:ln>
        </p:spPr>
      </p:pic>
      <p:sp>
        <p:nvSpPr>
          <p:cNvPr id="433" name="Shape 433"/>
          <p:cNvSpPr txBox="1"/>
          <p:nvPr/>
        </p:nvSpPr>
        <p:spPr>
          <a:xfrm>
            <a:off x="2889488" y="4941168"/>
            <a:ext cx="342433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400">
                <a:solidFill>
                  <a:schemeClr val="lt1"/>
                </a:solidFill>
                <a:latin typeface="Times New Roman"/>
                <a:ea typeface="Times New Roman"/>
                <a:cs typeface="Times New Roman"/>
                <a:sym typeface="Times New Roman"/>
              </a:rPr>
              <a:t>Puis on secoue moins fort</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381000" y="179388"/>
            <a:ext cx="8783638" cy="739775"/>
          </a:xfrm>
          <a:prstGeom prst="rect">
            <a:avLst/>
          </a:prstGeom>
          <a:noFill/>
          <a:ln>
            <a:noFill/>
          </a:ln>
        </p:spPr>
        <p:txBody>
          <a:bodyPr anchorCtr="0" anchor="ctr" bIns="0" lIns="0" spcFirstLastPara="1" rIns="0" wrap="square" tIns="0">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Garantie de trouver l’optimum global</a:t>
            </a:r>
            <a:endParaRPr b="0" i="0" sz="3600" u="none" cap="none" strike="noStrike">
              <a:solidFill>
                <a:srgbClr val="FFFF00"/>
              </a:solidFill>
              <a:latin typeface="Times New Roman"/>
              <a:ea typeface="Times New Roman"/>
              <a:cs typeface="Times New Roman"/>
              <a:sym typeface="Times New Roman"/>
            </a:endParaRPr>
          </a:p>
        </p:txBody>
      </p:sp>
      <p:sp>
        <p:nvSpPr>
          <p:cNvPr id="439" name="Shape 439"/>
          <p:cNvSpPr txBox="1"/>
          <p:nvPr>
            <p:ph idx="1" type="body"/>
          </p:nvPr>
        </p:nvSpPr>
        <p:spPr>
          <a:xfrm>
            <a:off x="838200" y="1219200"/>
            <a:ext cx="7669213" cy="4818063"/>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Recuit simulé : sous certaines conditions, on peut garantir qu’on trouvera avec certitude l’optimum global </a:t>
            </a:r>
            <a:r>
              <a:rPr b="0" i="0" lang="fr-FR" sz="1200" u="none" cap="none" strike="noStrike">
                <a:solidFill>
                  <a:srgbClr val="FFFFFF"/>
                </a:solidFill>
                <a:latin typeface="Times New Roman"/>
                <a:ea typeface="Times New Roman"/>
                <a:cs typeface="Times New Roman"/>
                <a:sym typeface="Times New Roman"/>
              </a:rPr>
              <a:t>dans un temps infini.</a:t>
            </a:r>
            <a:endParaRPr b="0" i="0" sz="2400" u="none" cap="none" strike="noStrike">
              <a:solidFill>
                <a:srgbClr val="FFFFFF"/>
              </a:solidFill>
              <a:latin typeface="Times New Roman"/>
              <a:ea typeface="Times New Roman"/>
              <a:cs typeface="Times New Roman"/>
              <a:sym typeface="Times New Roman"/>
            </a:endParaRPr>
          </a:p>
          <a:p>
            <a:pPr indent="-457200" lvl="0" marL="457200" marR="0" rtl="0" algn="l">
              <a:lnSpc>
                <a:spcPct val="100000"/>
              </a:lnSpc>
              <a:spcBef>
                <a:spcPts val="60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Dans la pratique, la convergence requise est si lente que les utilisateurs du recuit simulé font converger l’algo trop vite pour conserver cette garantie </a:t>
            </a:r>
            <a:r>
              <a:rPr b="0" i="0" lang="fr-FR" sz="2400" u="none" cap="none" strike="noStrike">
                <a:solidFill>
                  <a:srgbClr val="FFFFFF"/>
                </a:solidFill>
                <a:latin typeface="Noto Sans Symbols"/>
                <a:ea typeface="Noto Sans Symbols"/>
                <a:cs typeface="Noto Sans Symbols"/>
                <a:sym typeface="Noto Sans Symbols"/>
              </a:rPr>
              <a:t>➔</a:t>
            </a:r>
            <a:r>
              <a:rPr b="0" i="0" lang="fr-FR" sz="2400" u="none" cap="none" strike="noStrike">
                <a:solidFill>
                  <a:srgbClr val="FFFFFF"/>
                </a:solidFill>
                <a:latin typeface="Times New Roman"/>
                <a:ea typeface="Times New Roman"/>
                <a:cs typeface="Times New Roman"/>
                <a:sym typeface="Times New Roman"/>
              </a:rPr>
              <a:t> Possibilité de convergence prématurée vers un optimum local, même avec un recuit simulé !!!</a:t>
            </a:r>
            <a:endParaRPr/>
          </a:p>
          <a:p>
            <a:pPr indent="-457200" lvl="0" marL="457200" marR="0" rtl="0" algn="l">
              <a:lnSpc>
                <a:spcPct val="100000"/>
              </a:lnSpc>
              <a:spcBef>
                <a:spcPts val="600"/>
              </a:spcBef>
              <a:spcAft>
                <a:spcPts val="0"/>
              </a:spcAft>
              <a:buClr>
                <a:srgbClr val="FF00FF"/>
              </a:buClr>
              <a:buSzPts val="2400"/>
              <a:buFont typeface="Arial"/>
              <a:buChar char="●"/>
            </a:pPr>
            <a:r>
              <a:rPr b="0" i="0" lang="fr-FR" sz="2400" u="none" cap="none" strike="noStrike">
                <a:solidFill>
                  <a:srgbClr val="FFFFFF"/>
                </a:solidFill>
                <a:latin typeface="Times New Roman"/>
                <a:ea typeface="Times New Roman"/>
                <a:cs typeface="Times New Roman"/>
                <a:sym typeface="Times New Roman"/>
              </a:rPr>
              <a:t>Les algorithmes évolutionnaires ne garantissent pas l’obtention de l’optimum global, sauf à paramétrer pou</a:t>
            </a:r>
            <a:endParaRPr/>
          </a:p>
          <a:p>
            <a:pPr indent="0" lvl="0" marL="0" marR="0" rtl="0" algn="l">
              <a:lnSpc>
                <a:spcPct val="100000"/>
              </a:lnSpc>
              <a:spcBef>
                <a:spcPts val="600"/>
              </a:spcBef>
              <a:spcAft>
                <a:spcPts val="0"/>
              </a:spcAft>
              <a:buClr>
                <a:srgbClr val="FF00FF"/>
              </a:buClr>
              <a:buSzPts val="2400"/>
              <a:buFont typeface="Arial"/>
              <a:buNone/>
            </a:pPr>
            <a:r>
              <a:t/>
            </a:r>
            <a:endParaRPr b="0" i="0" sz="2400" u="none" cap="none" strike="noStrike">
              <a:solidFill>
                <a:srgbClr val="FFFFFF"/>
              </a:solidFill>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FF00FF"/>
              </a:buClr>
              <a:buSzPts val="2400"/>
              <a:buFont typeface="Arial"/>
              <a:buNone/>
            </a:pPr>
            <a:r>
              <a:t/>
            </a:r>
            <a:endParaRPr b="0" i="0" sz="2400" u="none" cap="none" strike="noStrike">
              <a:solidFill>
                <a:srgbClr val="FFFFFF"/>
              </a:solidFill>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FF00FF"/>
              </a:buClr>
              <a:buSzPts val="2400"/>
              <a:buFont typeface="Arial"/>
              <a:buNone/>
            </a:pPr>
            <a:r>
              <a:t/>
            </a:r>
            <a:endParaRPr b="0" i="0" sz="24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381000" y="179388"/>
            <a:ext cx="8783638" cy="739775"/>
          </a:xfrm>
          <a:prstGeom prst="rect">
            <a:avLst/>
          </a:prstGeom>
          <a:noFill/>
          <a:ln>
            <a:noFill/>
          </a:ln>
        </p:spPr>
        <p:txBody>
          <a:bodyPr anchorCtr="0" anchor="ctr" bIns="0" lIns="0" spcFirstLastPara="1" rIns="0" wrap="square" tIns="0">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Comment choisir quel algorithme ?</a:t>
            </a:r>
            <a:endParaRPr b="0" i="0" sz="3600" u="none" cap="none" strike="noStrike">
              <a:solidFill>
                <a:srgbClr val="FFFF00"/>
              </a:solidFill>
              <a:latin typeface="Times New Roman"/>
              <a:ea typeface="Times New Roman"/>
              <a:cs typeface="Times New Roman"/>
              <a:sym typeface="Times New Roman"/>
            </a:endParaRPr>
          </a:p>
        </p:txBody>
      </p:sp>
      <p:sp>
        <p:nvSpPr>
          <p:cNvPr id="445" name="Shape 445"/>
          <p:cNvSpPr txBox="1"/>
          <p:nvPr>
            <p:ph idx="1" type="body"/>
          </p:nvPr>
        </p:nvSpPr>
        <p:spPr>
          <a:xfrm>
            <a:off x="838200" y="1219200"/>
            <a:ext cx="7669213" cy="4818063"/>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FF00FF"/>
              </a:buClr>
              <a:buSzPts val="2800"/>
              <a:buFont typeface="Arial"/>
              <a:buChar char="●"/>
            </a:pPr>
            <a:r>
              <a:rPr b="0" i="0" lang="fr-FR" sz="2800" u="none" cap="none" strike="noStrike">
                <a:solidFill>
                  <a:srgbClr val="FFFFFF"/>
                </a:solidFill>
                <a:latin typeface="Times New Roman"/>
                <a:ea typeface="Times New Roman"/>
                <a:cs typeface="Times New Roman"/>
                <a:sym typeface="Times New Roman"/>
              </a:rPr>
              <a:t>Critère de choix des méthodes de recherche :</a:t>
            </a:r>
            <a:endParaRPr/>
          </a:p>
          <a:p>
            <a:pPr indent="-474663" lvl="1" marL="931863" marR="0" rtl="0" algn="l">
              <a:lnSpc>
                <a:spcPct val="93000"/>
              </a:lnSpc>
              <a:spcBef>
                <a:spcPts val="500"/>
              </a:spcBef>
              <a:spcAft>
                <a:spcPts val="0"/>
              </a:spcAft>
              <a:buClr>
                <a:srgbClr val="FF00FF"/>
              </a:buClr>
              <a:buSzPts val="1680"/>
              <a:buFont typeface="Noto Sans Symbols"/>
              <a:buChar char="➢"/>
            </a:pPr>
            <a:r>
              <a:rPr b="0" i="0" lang="fr-FR" sz="2400" u="none" cap="none" strike="noStrike">
                <a:solidFill>
                  <a:srgbClr val="FFFFFF"/>
                </a:solidFill>
                <a:latin typeface="Times New Roman"/>
                <a:ea typeface="Times New Roman"/>
                <a:cs typeface="Times New Roman"/>
                <a:sym typeface="Times New Roman"/>
              </a:rPr>
              <a:t>Complexité du problème (unimodal, multimodal)</a:t>
            </a:r>
            <a:endParaRPr b="0" i="0" sz="2400" u="none" cap="none" strike="noStrike">
              <a:solidFill>
                <a:srgbClr val="FFFFFF"/>
              </a:solidFill>
              <a:latin typeface="Times New Roman"/>
              <a:ea typeface="Times New Roman"/>
              <a:cs typeface="Times New Roman"/>
              <a:sym typeface="Times New Roman"/>
            </a:endParaRPr>
          </a:p>
          <a:p>
            <a:pPr indent="-474663" lvl="1" marL="931863" marR="0" rtl="0" algn="l">
              <a:lnSpc>
                <a:spcPct val="93000"/>
              </a:lnSpc>
              <a:spcBef>
                <a:spcPts val="500"/>
              </a:spcBef>
              <a:spcAft>
                <a:spcPts val="0"/>
              </a:spcAft>
              <a:buClr>
                <a:srgbClr val="FF00FF"/>
              </a:buClr>
              <a:buSzPts val="1680"/>
              <a:buFont typeface="Noto Sans Symbols"/>
              <a:buChar char="➢"/>
            </a:pPr>
            <a:r>
              <a:rPr b="0" i="0" lang="fr-FR" sz="2400" u="none" cap="none" strike="noStrike">
                <a:solidFill>
                  <a:srgbClr val="FFFFFF"/>
                </a:solidFill>
                <a:latin typeface="Times New Roman"/>
                <a:ea typeface="Times New Roman"/>
                <a:cs typeface="Times New Roman"/>
                <a:sym typeface="Times New Roman"/>
              </a:rPr>
              <a:t>Type d’espace de recherche (continu, discontinu, discret, mixte)</a:t>
            </a:r>
            <a:endParaRPr b="0" i="0" sz="2400" u="none" cap="none" strike="noStrike">
              <a:solidFill>
                <a:srgbClr val="FFFFFF"/>
              </a:solidFill>
              <a:latin typeface="Times New Roman"/>
              <a:ea typeface="Times New Roman"/>
              <a:cs typeface="Times New Roman"/>
              <a:sym typeface="Times New Roman"/>
            </a:endParaRPr>
          </a:p>
          <a:p>
            <a:pPr indent="-474663" lvl="1" marL="931863" marR="0" rtl="0" algn="l">
              <a:lnSpc>
                <a:spcPct val="93000"/>
              </a:lnSpc>
              <a:spcBef>
                <a:spcPts val="500"/>
              </a:spcBef>
              <a:spcAft>
                <a:spcPts val="0"/>
              </a:spcAft>
              <a:buClr>
                <a:srgbClr val="FF00FF"/>
              </a:buClr>
              <a:buSzPts val="1680"/>
              <a:buFont typeface="Noto Sans Symbols"/>
              <a:buChar char="➢"/>
            </a:pPr>
            <a:r>
              <a:rPr b="0" i="0" lang="fr-FR" sz="2400" u="none" cap="none" strike="noStrike">
                <a:solidFill>
                  <a:srgbClr val="FFFFFF"/>
                </a:solidFill>
                <a:latin typeface="Times New Roman"/>
                <a:ea typeface="Times New Roman"/>
                <a:cs typeface="Times New Roman"/>
                <a:sym typeface="Times New Roman"/>
              </a:rPr>
              <a:t>Régularité de la fonction objectif (forme de l’espace de recherche)</a:t>
            </a:r>
            <a:endParaRPr/>
          </a:p>
          <a:p>
            <a:pPr indent="-474663" lvl="0" marL="474663" marR="0" rtl="0" algn="l">
              <a:lnSpc>
                <a:spcPct val="93000"/>
              </a:lnSpc>
              <a:spcBef>
                <a:spcPts val="500"/>
              </a:spcBef>
              <a:spcAft>
                <a:spcPts val="0"/>
              </a:spcAft>
              <a:buClr>
                <a:srgbClr val="FF00FF"/>
              </a:buClr>
              <a:buSzPts val="2800"/>
              <a:buFont typeface="Arial"/>
              <a:buChar char="●"/>
            </a:pPr>
            <a:r>
              <a:rPr b="0" i="0" lang="fr-FR" sz="2800" u="none" cap="none" strike="noStrike">
                <a:solidFill>
                  <a:srgbClr val="FFFFFF"/>
                </a:solidFill>
                <a:latin typeface="Times New Roman"/>
                <a:ea typeface="Times New Roman"/>
                <a:cs typeface="Times New Roman"/>
                <a:sym typeface="Times New Roman"/>
              </a:rPr>
              <a:t>Algorithme stochastique : la qualité des résultats dépend de la qualité du générateur de nombres pseudo-aléatoires</a:t>
            </a:r>
            <a:endParaRPr b="0" i="0" sz="2800" u="none" cap="none" strike="noStrike">
              <a:solidFill>
                <a:srgbClr val="FFFFFF"/>
              </a:solidFill>
              <a:latin typeface="Times New Roman"/>
              <a:ea typeface="Times New Roman"/>
              <a:cs typeface="Times New Roman"/>
              <a:sym typeface="Times New Roman"/>
            </a:endParaRPr>
          </a:p>
          <a:p>
            <a:pPr indent="-279400" lvl="0" marL="457200" marR="0" rtl="0" algn="l">
              <a:lnSpc>
                <a:spcPct val="100000"/>
              </a:lnSpc>
              <a:spcBef>
                <a:spcPts val="600"/>
              </a:spcBef>
              <a:spcAft>
                <a:spcPts val="0"/>
              </a:spcAft>
              <a:buClr>
                <a:srgbClr val="FF00FF"/>
              </a:buClr>
              <a:buSzPts val="2800"/>
              <a:buFont typeface="Arial"/>
              <a:buNone/>
            </a:pPr>
            <a:r>
              <a:t/>
            </a:r>
            <a:endParaRPr b="0" i="0" sz="28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ph idx="11" type="ftr"/>
          </p:nvPr>
        </p:nvSpPr>
        <p:spPr>
          <a:xfrm>
            <a:off x="2908176" y="6172200"/>
            <a:ext cx="3248000" cy="398463"/>
          </a:xfrm>
          <a:prstGeom prst="rect">
            <a:avLst/>
          </a:prstGeom>
          <a:noFill/>
          <a:ln>
            <a:noFill/>
          </a:ln>
        </p:spPr>
        <p:txBody>
          <a:bodyPr anchorCtr="0" anchor="ctr" bIns="46075" lIns="92150" spcFirstLastPara="1" rIns="92150" wrap="square" tIns="46075">
            <a:noAutofit/>
          </a:bodyPr>
          <a:lstStyle/>
          <a:p>
            <a:pPr indent="0" lvl="0" marL="0" marR="0" rtl="0" algn="ctr">
              <a:lnSpc>
                <a:spcPct val="68000"/>
              </a:lnSpc>
              <a:spcBef>
                <a:spcPts val="0"/>
              </a:spcBef>
              <a:spcAft>
                <a:spcPts val="0"/>
              </a:spcAft>
              <a:buNone/>
            </a:pPr>
            <a:r>
              <a:rPr lang="fr-FR" sz="1400">
                <a:solidFill>
                  <a:srgbClr val="FFFFFF"/>
                </a:solidFill>
                <a:latin typeface="Times New Roman"/>
                <a:ea typeface="Times New Roman"/>
                <a:cs typeface="Times New Roman"/>
                <a:sym typeface="Times New Roman"/>
              </a:rPr>
              <a:t>Pierre Collet : Optimisation Stochastique</a:t>
            </a:r>
            <a:endParaRPr sz="1400">
              <a:solidFill>
                <a:srgbClr val="FFFFFF"/>
              </a:solidFill>
              <a:latin typeface="Times New Roman"/>
              <a:ea typeface="Times New Roman"/>
              <a:cs typeface="Times New Roman"/>
              <a:sym typeface="Times New Roman"/>
            </a:endParaRPr>
          </a:p>
        </p:txBody>
      </p:sp>
      <p:sp>
        <p:nvSpPr>
          <p:cNvPr id="453" name="Shape 453"/>
          <p:cNvSpPr txBox="1"/>
          <p:nvPr>
            <p:ph idx="12" type="sldNum"/>
          </p:nvPr>
        </p:nvSpPr>
        <p:spPr>
          <a:xfrm>
            <a:off x="6858000" y="6172200"/>
            <a:ext cx="1846263" cy="398463"/>
          </a:xfrm>
          <a:prstGeom prst="rect">
            <a:avLst/>
          </a:prstGeom>
          <a:noFill/>
          <a:ln>
            <a:noFill/>
          </a:ln>
        </p:spPr>
        <p:txBody>
          <a:bodyPr anchorCtr="0" anchor="ctr" bIns="46075" lIns="92150" spcFirstLastPara="1" rIns="92150" wrap="square" tIns="46075">
            <a:noAutofit/>
          </a:bodyPr>
          <a:lstStyle/>
          <a:p>
            <a:pPr indent="0" lvl="0" marL="0" marR="0" rtl="0" algn="r">
              <a:lnSpc>
                <a:spcPct val="68000"/>
              </a:lnSpc>
              <a:spcBef>
                <a:spcPts val="0"/>
              </a:spcBef>
              <a:spcAft>
                <a:spcPts val="0"/>
              </a:spcAft>
              <a:buNone/>
            </a:pPr>
            <a:fld id="{00000000-1234-1234-1234-123412341234}" type="slidenum">
              <a:rPr lang="fr-FR" sz="1400">
                <a:solidFill>
                  <a:srgbClr val="FFFFFF"/>
                </a:solidFill>
                <a:latin typeface="Times New Roman"/>
                <a:ea typeface="Times New Roman"/>
                <a:cs typeface="Times New Roman"/>
                <a:sym typeface="Times New Roman"/>
              </a:rPr>
              <a:t>‹#›</a:t>
            </a:fld>
            <a:endParaRPr sz="1400">
              <a:solidFill>
                <a:srgbClr val="FFFFFF"/>
              </a:solidFill>
              <a:latin typeface="Times New Roman"/>
              <a:ea typeface="Times New Roman"/>
              <a:cs typeface="Times New Roman"/>
              <a:sym typeface="Times New Roman"/>
            </a:endParaRPr>
          </a:p>
        </p:txBody>
      </p:sp>
      <p:sp>
        <p:nvSpPr>
          <p:cNvPr id="454" name="Shape 454"/>
          <p:cNvSpPr txBox="1"/>
          <p:nvPr>
            <p:ph type="title"/>
          </p:nvPr>
        </p:nvSpPr>
        <p:spPr>
          <a:xfrm>
            <a:off x="381000" y="273050"/>
            <a:ext cx="7772400" cy="641350"/>
          </a:xfrm>
          <a:prstGeom prst="rect">
            <a:avLst/>
          </a:prstGeom>
          <a:noFill/>
          <a:ln>
            <a:noFill/>
          </a:ln>
        </p:spPr>
        <p:txBody>
          <a:bodyPr anchorCtr="0" anchor="b" bIns="46075" lIns="92150" spcFirstLastPara="1" rIns="92150" wrap="square" tIns="46075">
            <a:noAutofit/>
          </a:bodyPr>
          <a:lstStyle/>
          <a:p>
            <a:pPr indent="0" lvl="0" marL="0" marR="0" rtl="0" algn="l">
              <a:lnSpc>
                <a:spcPct val="68000"/>
              </a:lnSpc>
              <a:spcBef>
                <a:spcPts val="0"/>
              </a:spcBef>
              <a:spcAft>
                <a:spcPts val="0"/>
              </a:spcAft>
              <a:buNone/>
            </a:pPr>
            <a:r>
              <a:rPr b="0" i="0" lang="fr-FR" sz="3600" u="none" cap="none" strike="noStrike">
                <a:solidFill>
                  <a:srgbClr val="FFFF00"/>
                </a:solidFill>
                <a:latin typeface="Times New Roman"/>
                <a:ea typeface="Times New Roman"/>
                <a:cs typeface="Times New Roman"/>
                <a:sym typeface="Times New Roman"/>
              </a:rPr>
              <a:t>Exemple de recherche Tabou</a:t>
            </a:r>
            <a:endParaRPr/>
          </a:p>
        </p:txBody>
      </p:sp>
      <p:sp>
        <p:nvSpPr>
          <p:cNvPr id="455" name="Shape 455"/>
          <p:cNvSpPr txBox="1"/>
          <p:nvPr>
            <p:ph idx="1" type="body"/>
          </p:nvPr>
        </p:nvSpPr>
        <p:spPr>
          <a:xfrm>
            <a:off x="609600" y="1219200"/>
            <a:ext cx="7727950" cy="5106988"/>
          </a:xfrm>
          <a:prstGeom prst="rect">
            <a:avLst/>
          </a:prstGeom>
          <a:noFill/>
          <a:ln>
            <a:noFill/>
          </a:ln>
        </p:spPr>
        <p:txBody>
          <a:bodyPr anchorCtr="0" anchor="t" bIns="46075" lIns="92150" spcFirstLastPara="1" rIns="92150" wrap="square" tIns="46075">
            <a:noAutofit/>
          </a:bodyPr>
          <a:lstStyle/>
          <a:p>
            <a:pPr indent="-457200" lvl="0" marL="457200" marR="0" rtl="0" algn="l">
              <a:lnSpc>
                <a:spcPct val="93000"/>
              </a:lnSpc>
              <a:spcBef>
                <a:spcPts val="0"/>
              </a:spcBef>
              <a:spcAft>
                <a:spcPts val="0"/>
              </a:spcAft>
              <a:buClr>
                <a:srgbClr val="FF00FF"/>
              </a:buClr>
              <a:buSzPts val="1800"/>
              <a:buFont typeface="Arial"/>
              <a:buChar char="●"/>
            </a:pPr>
            <a:r>
              <a:rPr b="0" i="0" lang="fr-FR" sz="1800" u="none" cap="none" strike="noStrike">
                <a:solidFill>
                  <a:srgbClr val="FFFFFF"/>
                </a:solidFill>
                <a:latin typeface="Times New Roman"/>
                <a:ea typeface="Times New Roman"/>
                <a:cs typeface="Times New Roman"/>
                <a:sym typeface="Times New Roman"/>
              </a:rPr>
              <a:t>On cherche à trouver le nœud de coût</a:t>
            </a:r>
            <a:endParaRPr/>
          </a:p>
          <a:p>
            <a:pPr indent="-457200" lvl="0" marL="457200" marR="0" rtl="0" algn="l">
              <a:lnSpc>
                <a:spcPct val="93000"/>
              </a:lnSpc>
              <a:spcBef>
                <a:spcPts val="450"/>
              </a:spcBef>
              <a:spcAft>
                <a:spcPts val="0"/>
              </a:spcAft>
              <a:buClr>
                <a:srgbClr val="FF00FF"/>
              </a:buClr>
              <a:buSzPts val="1800"/>
              <a:buFont typeface="Arial"/>
              <a:buNone/>
            </a:pPr>
            <a:r>
              <a:rPr b="0" i="0" lang="fr-FR" sz="1800" u="none" cap="none" strike="noStrike">
                <a:solidFill>
                  <a:srgbClr val="FFFFFF"/>
                </a:solidFill>
                <a:latin typeface="Times New Roman"/>
                <a:ea typeface="Times New Roman"/>
                <a:cs typeface="Times New Roman"/>
                <a:sym typeface="Times New Roman"/>
              </a:rPr>
              <a:t>	minimal, en commençant au nœud 10.</a:t>
            </a:r>
            <a:endParaRPr/>
          </a:p>
          <a:p>
            <a:pPr indent="-457200" lvl="0" marL="457200" marR="0" rtl="0" algn="l">
              <a:lnSpc>
                <a:spcPct val="93000"/>
              </a:lnSpc>
              <a:spcBef>
                <a:spcPts val="450"/>
              </a:spcBef>
              <a:spcAft>
                <a:spcPts val="0"/>
              </a:spcAft>
              <a:buClr>
                <a:srgbClr val="FF00FF"/>
              </a:buClr>
              <a:buSzPts val="1800"/>
              <a:buFont typeface="Arial"/>
              <a:buChar char="●"/>
            </a:pPr>
            <a:r>
              <a:rPr b="0" i="0" lang="fr-FR" sz="1800" u="none" cap="none" strike="noStrike">
                <a:solidFill>
                  <a:srgbClr val="FFFFFF"/>
                </a:solidFill>
                <a:latin typeface="Times New Roman"/>
                <a:ea typeface="Times New Roman"/>
                <a:cs typeface="Times New Roman"/>
                <a:sym typeface="Times New Roman"/>
              </a:rPr>
              <a:t>On mémorise les déplacements effectués,</a:t>
            </a:r>
            <a:endParaRPr/>
          </a:p>
          <a:p>
            <a:pPr indent="-457200" lvl="0" marL="457200" marR="0" rtl="0" algn="l">
              <a:lnSpc>
                <a:spcPct val="93000"/>
              </a:lnSpc>
              <a:spcBef>
                <a:spcPts val="450"/>
              </a:spcBef>
              <a:spcAft>
                <a:spcPts val="0"/>
              </a:spcAft>
              <a:buClr>
                <a:srgbClr val="FF00FF"/>
              </a:buClr>
              <a:buSzPts val="1800"/>
              <a:buFont typeface="Arial"/>
              <a:buNone/>
            </a:pPr>
            <a:r>
              <a:rPr b="0" i="0" lang="fr-FR" sz="1800" u="none" cap="none" strike="noStrike">
                <a:solidFill>
                  <a:srgbClr val="FFFFFF"/>
                </a:solidFill>
                <a:latin typeface="Times New Roman"/>
                <a:ea typeface="Times New Roman"/>
                <a:cs typeface="Times New Roman"/>
                <a:sym typeface="Times New Roman"/>
              </a:rPr>
              <a:t>	et on s’interdit de revenir en arrière…</a:t>
            </a:r>
            <a:endParaRPr/>
          </a:p>
          <a:p>
            <a:pPr indent="-457200" lvl="0" marL="457200" marR="0" rtl="0" algn="l">
              <a:lnSpc>
                <a:spcPct val="93000"/>
              </a:lnSpc>
              <a:spcBef>
                <a:spcPts val="450"/>
              </a:spcBef>
              <a:spcAft>
                <a:spcPts val="0"/>
              </a:spcAft>
              <a:buClr>
                <a:srgbClr val="FF00FF"/>
              </a:buClr>
              <a:buSzPts val="1800"/>
              <a:buFont typeface="Times New Roman"/>
              <a:buAutoNum type="arabicParenR"/>
            </a:pPr>
            <a:r>
              <a:rPr b="0" i="0" lang="fr-FR" sz="1800" u="none" cap="none" strike="noStrike">
                <a:solidFill>
                  <a:srgbClr val="FFFFFF"/>
                </a:solidFill>
                <a:latin typeface="Times New Roman"/>
                <a:ea typeface="Times New Roman"/>
                <a:cs typeface="Times New Roman"/>
                <a:sym typeface="Times New Roman"/>
              </a:rPr>
              <a:t>Parmi les voisins, on choisit 8, suivant </a:t>
            </a:r>
            <a:endParaRPr/>
          </a:p>
          <a:p>
            <a:pPr indent="-457200" lvl="0" marL="457200" marR="0" rtl="0" algn="l">
              <a:lnSpc>
                <a:spcPct val="93000"/>
              </a:lnSpc>
              <a:spcBef>
                <a:spcPts val="450"/>
              </a:spcBef>
              <a:spcAft>
                <a:spcPts val="0"/>
              </a:spcAft>
              <a:buClr>
                <a:srgbClr val="FF00FF"/>
              </a:buClr>
              <a:buSzPts val="1800"/>
              <a:buFont typeface="Times New Roman"/>
              <a:buNone/>
            </a:pPr>
            <a:r>
              <a:rPr b="0" i="0" lang="fr-FR" sz="1800" u="none" cap="none" strike="noStrike">
                <a:solidFill>
                  <a:srgbClr val="FFFFFF"/>
                </a:solidFill>
                <a:latin typeface="Times New Roman"/>
                <a:ea typeface="Times New Roman"/>
                <a:cs typeface="Times New Roman"/>
                <a:sym typeface="Times New Roman"/>
              </a:rPr>
              <a:t>	z+ (et on met z– dans la liste tabou).</a:t>
            </a:r>
            <a:endParaRPr/>
          </a:p>
          <a:p>
            <a:pPr indent="-457200" lvl="0" marL="457200" marR="0" rtl="0" algn="l">
              <a:lnSpc>
                <a:spcPct val="93000"/>
              </a:lnSpc>
              <a:spcBef>
                <a:spcPts val="450"/>
              </a:spcBef>
              <a:spcAft>
                <a:spcPts val="0"/>
              </a:spcAft>
              <a:buClr>
                <a:srgbClr val="FF00FF"/>
              </a:buClr>
              <a:buSzPts val="1800"/>
              <a:buFont typeface="Times New Roman"/>
              <a:buAutoNum type="arabicParenR"/>
            </a:pPr>
            <a:r>
              <a:rPr b="0" i="0" lang="fr-FR" sz="1800" u="none" cap="none" strike="noStrike">
                <a:solidFill>
                  <a:srgbClr val="FFFFFF"/>
                </a:solidFill>
                <a:latin typeface="Times New Roman"/>
                <a:ea typeface="Times New Roman"/>
                <a:cs typeface="Times New Roman"/>
                <a:sym typeface="Times New Roman"/>
              </a:rPr>
              <a:t>Maintenant qu’on est en 8, les voisins</a:t>
            </a:r>
            <a:endParaRPr/>
          </a:p>
          <a:p>
            <a:pPr indent="-457200" lvl="0" marL="457200" marR="0" rtl="0" algn="l">
              <a:lnSpc>
                <a:spcPct val="93000"/>
              </a:lnSpc>
              <a:spcBef>
                <a:spcPts val="450"/>
              </a:spcBef>
              <a:spcAft>
                <a:spcPts val="0"/>
              </a:spcAft>
              <a:buClr>
                <a:srgbClr val="FF00FF"/>
              </a:buClr>
              <a:buSzPts val="1800"/>
              <a:buFont typeface="Arial"/>
              <a:buNone/>
            </a:pPr>
            <a:r>
              <a:rPr b="0" i="0" lang="fr-FR" sz="1800" u="none" cap="none" strike="noStrike">
                <a:solidFill>
                  <a:srgbClr val="FFFFFF"/>
                </a:solidFill>
                <a:latin typeface="Times New Roman"/>
                <a:ea typeface="Times New Roman"/>
                <a:cs typeface="Times New Roman"/>
                <a:sym typeface="Times New Roman"/>
              </a:rPr>
              <a:t>	sont 11, 13, 10. Le meilleur mouvement</a:t>
            </a:r>
            <a:endParaRPr/>
          </a:p>
          <a:p>
            <a:pPr indent="-457200" lvl="0" marL="457200" marR="0" rtl="0" algn="l">
              <a:lnSpc>
                <a:spcPct val="93000"/>
              </a:lnSpc>
              <a:spcBef>
                <a:spcPts val="450"/>
              </a:spcBef>
              <a:spcAft>
                <a:spcPts val="0"/>
              </a:spcAft>
              <a:buClr>
                <a:srgbClr val="FF00FF"/>
              </a:buClr>
              <a:buSzPts val="1800"/>
              <a:buFont typeface="Arial"/>
              <a:buNone/>
            </a:pPr>
            <a:r>
              <a:rPr b="0" i="0" lang="fr-FR" sz="1800" u="none" cap="none" strike="noStrike">
                <a:solidFill>
                  <a:srgbClr val="FFFFFF"/>
                </a:solidFill>
                <a:latin typeface="Times New Roman"/>
                <a:ea typeface="Times New Roman"/>
                <a:cs typeface="Times New Roman"/>
                <a:sym typeface="Times New Roman"/>
              </a:rPr>
              <a:t>	(vers 10) est tabou à cause de z–. On va</a:t>
            </a:r>
            <a:endParaRPr/>
          </a:p>
          <a:p>
            <a:pPr indent="-457200" lvl="0" marL="457200" marR="0" rtl="0" algn="l">
              <a:lnSpc>
                <a:spcPct val="93000"/>
              </a:lnSpc>
              <a:spcBef>
                <a:spcPts val="450"/>
              </a:spcBef>
              <a:spcAft>
                <a:spcPts val="0"/>
              </a:spcAft>
              <a:buClr>
                <a:srgbClr val="FF00FF"/>
              </a:buClr>
              <a:buSzPts val="1800"/>
              <a:buFont typeface="Arial"/>
              <a:buNone/>
            </a:pPr>
            <a:r>
              <a:rPr b="0" i="0" lang="fr-FR" sz="1800" u="none" cap="none" strike="noStrike">
                <a:solidFill>
                  <a:srgbClr val="FFFFFF"/>
                </a:solidFill>
                <a:latin typeface="Times New Roman"/>
                <a:ea typeface="Times New Roman"/>
                <a:cs typeface="Times New Roman"/>
                <a:sym typeface="Times New Roman"/>
              </a:rPr>
              <a:t>	donc vers 11, et on met x+ sur la liste Tabou.</a:t>
            </a:r>
            <a:endParaRPr/>
          </a:p>
          <a:p>
            <a:pPr indent="-457200" lvl="0" marL="457200" marR="0" rtl="0" algn="l">
              <a:lnSpc>
                <a:spcPct val="93000"/>
              </a:lnSpc>
              <a:spcBef>
                <a:spcPts val="450"/>
              </a:spcBef>
              <a:spcAft>
                <a:spcPts val="0"/>
              </a:spcAft>
              <a:buClr>
                <a:srgbClr val="FF00FF"/>
              </a:buClr>
              <a:buSzPts val="1800"/>
              <a:buFont typeface="Times New Roman"/>
              <a:buAutoNum type="arabicParenR"/>
            </a:pPr>
            <a:r>
              <a:rPr b="0" i="0" lang="fr-FR" sz="1800" u="none" cap="none" strike="noStrike">
                <a:solidFill>
                  <a:srgbClr val="FFFFFF"/>
                </a:solidFill>
                <a:latin typeface="Times New Roman"/>
                <a:ea typeface="Times New Roman"/>
                <a:cs typeface="Times New Roman"/>
                <a:sym typeface="Times New Roman"/>
              </a:rPr>
              <a:t>Les voisins sont maintenant 9, 8 et 15. Le meilleur mouvement est x+ mais c’est tabou. Du coup, on suit y+, qui sélectionne 9 (et on met y– dans la liste Tabou).</a:t>
            </a:r>
            <a:endParaRPr/>
          </a:p>
          <a:p>
            <a:pPr indent="-457200" lvl="0" marL="457200" marR="0" rtl="0" algn="l">
              <a:lnSpc>
                <a:spcPct val="93000"/>
              </a:lnSpc>
              <a:spcBef>
                <a:spcPts val="450"/>
              </a:spcBef>
              <a:spcAft>
                <a:spcPts val="0"/>
              </a:spcAft>
              <a:buClr>
                <a:srgbClr val="FF00FF"/>
              </a:buClr>
              <a:buSzPts val="1800"/>
              <a:buFont typeface="Times New Roman"/>
              <a:buAutoNum type="arabicParenR"/>
            </a:pPr>
            <a:r>
              <a:rPr b="0" i="0" lang="fr-FR" sz="1800" u="none" cap="none" strike="noStrike">
                <a:solidFill>
                  <a:srgbClr val="FFFFFF"/>
                </a:solidFill>
                <a:latin typeface="Times New Roman"/>
                <a:ea typeface="Times New Roman"/>
                <a:cs typeface="Times New Roman"/>
                <a:sym typeface="Times New Roman"/>
              </a:rPr>
              <a:t>Les voisins sont 11, 13 et … 5, mais z– est tabou ! Comme ça améliore néanmoins le résultat, on accepte exceptionnellement, et 5 est l’optimum global.</a:t>
            </a:r>
            <a:endParaRPr/>
          </a:p>
        </p:txBody>
      </p:sp>
      <p:pic>
        <p:nvPicPr>
          <p:cNvPr id="456" name="Shape 456"/>
          <p:cNvPicPr preferRelativeResize="0"/>
          <p:nvPr/>
        </p:nvPicPr>
        <p:blipFill rotWithShape="1">
          <a:blip r:embed="rId3">
            <a:alphaModFix/>
          </a:blip>
          <a:srcRect b="0" l="0" r="0" t="0"/>
          <a:stretch/>
        </p:blipFill>
        <p:spPr>
          <a:xfrm>
            <a:off x="5445125" y="1219200"/>
            <a:ext cx="3317875" cy="24749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hème Office">
  <a:themeElements>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