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9144000"/>
  <p:notesSz cx="6753225" cy="98710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 name="Shape 2"/>
        <p:cNvGrpSpPr/>
        <p:nvPr/>
      </p:nvGrpSpPr>
      <p:grpSpPr>
        <a:xfrm>
          <a:off x="0" y="0"/>
          <a:ext cx="0" cy="0"/>
          <a:chOff x="0" y="0"/>
          <a:chExt cx="0" cy="0"/>
        </a:xfrm>
      </p:grpSpPr>
      <p:sp>
        <p:nvSpPr>
          <p:cNvPr id="3" name="Shape 3"/>
          <p:cNvSpPr/>
          <p:nvPr/>
        </p:nvSpPr>
        <p:spPr>
          <a:xfrm>
            <a:off x="0" y="0"/>
            <a:ext cx="6753225" cy="9871075"/>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 name="Shape 4"/>
          <p:cNvSpPr/>
          <p:nvPr/>
        </p:nvSpPr>
        <p:spPr>
          <a:xfrm>
            <a:off x="0" y="0"/>
            <a:ext cx="6753225" cy="9871075"/>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 name="Shape 5"/>
          <p:cNvSpPr/>
          <p:nvPr/>
        </p:nvSpPr>
        <p:spPr>
          <a:xfrm>
            <a:off x="0" y="0"/>
            <a:ext cx="6753225" cy="9871075"/>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6" name="Shape 6"/>
          <p:cNvSpPr/>
          <p:nvPr/>
        </p:nvSpPr>
        <p:spPr>
          <a:xfrm>
            <a:off x="0" y="0"/>
            <a:ext cx="6753225" cy="9871075"/>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7" name="Shape 7"/>
          <p:cNvSpPr/>
          <p:nvPr/>
        </p:nvSpPr>
        <p:spPr>
          <a:xfrm>
            <a:off x="0" y="0"/>
            <a:ext cx="6753225" cy="9871075"/>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8" name="Shape 8"/>
          <p:cNvSpPr/>
          <p:nvPr/>
        </p:nvSpPr>
        <p:spPr>
          <a:xfrm>
            <a:off x="0" y="0"/>
            <a:ext cx="6753225" cy="9871075"/>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9" name="Shape 9"/>
          <p:cNvSpPr/>
          <p:nvPr/>
        </p:nvSpPr>
        <p:spPr>
          <a:xfrm>
            <a:off x="0" y="0"/>
            <a:ext cx="6753225" cy="9871075"/>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0" name="Shape 10"/>
          <p:cNvSpPr/>
          <p:nvPr/>
        </p:nvSpPr>
        <p:spPr>
          <a:xfrm>
            <a:off x="0" y="0"/>
            <a:ext cx="6753225" cy="9871075"/>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1" name="Shape 11"/>
          <p:cNvSpPr/>
          <p:nvPr/>
        </p:nvSpPr>
        <p:spPr>
          <a:xfrm>
            <a:off x="0" y="0"/>
            <a:ext cx="6753225" cy="9871075"/>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2" name="Shape 12"/>
          <p:cNvSpPr/>
          <p:nvPr/>
        </p:nvSpPr>
        <p:spPr>
          <a:xfrm>
            <a:off x="0" y="0"/>
            <a:ext cx="6753225" cy="9871075"/>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3" name="Shape 13"/>
          <p:cNvSpPr/>
          <p:nvPr/>
        </p:nvSpPr>
        <p:spPr>
          <a:xfrm>
            <a:off x="0" y="0"/>
            <a:ext cx="6753225" cy="9871075"/>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4" name="Shape 14"/>
          <p:cNvSpPr/>
          <p:nvPr/>
        </p:nvSpPr>
        <p:spPr>
          <a:xfrm>
            <a:off x="0" y="0"/>
            <a:ext cx="6753225" cy="9871075"/>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5" name="Shape 15"/>
          <p:cNvSpPr/>
          <p:nvPr/>
        </p:nvSpPr>
        <p:spPr>
          <a:xfrm>
            <a:off x="0" y="0"/>
            <a:ext cx="6753225" cy="9871075"/>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6" name="Shape 16"/>
          <p:cNvSpPr/>
          <p:nvPr/>
        </p:nvSpPr>
        <p:spPr>
          <a:xfrm>
            <a:off x="0" y="0"/>
            <a:ext cx="6753225" cy="9871075"/>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7" name="Shape 17"/>
          <p:cNvSpPr/>
          <p:nvPr/>
        </p:nvSpPr>
        <p:spPr>
          <a:xfrm>
            <a:off x="0" y="0"/>
            <a:ext cx="6753225" cy="9871075"/>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8" name="Shape 18"/>
          <p:cNvSpPr/>
          <p:nvPr/>
        </p:nvSpPr>
        <p:spPr>
          <a:xfrm>
            <a:off x="0" y="0"/>
            <a:ext cx="6753225" cy="9871075"/>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9" name="Shape 19"/>
          <p:cNvSpPr/>
          <p:nvPr/>
        </p:nvSpPr>
        <p:spPr>
          <a:xfrm>
            <a:off x="0" y="0"/>
            <a:ext cx="6753225" cy="9871075"/>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0" name="Shape 20"/>
          <p:cNvSpPr/>
          <p:nvPr/>
        </p:nvSpPr>
        <p:spPr>
          <a:xfrm>
            <a:off x="0" y="0"/>
            <a:ext cx="6753225" cy="9871075"/>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1" name="Shape 21"/>
          <p:cNvSpPr/>
          <p:nvPr/>
        </p:nvSpPr>
        <p:spPr>
          <a:xfrm>
            <a:off x="0" y="0"/>
            <a:ext cx="6753225" cy="9871075"/>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2" name="Shape 22"/>
          <p:cNvSpPr/>
          <p:nvPr/>
        </p:nvSpPr>
        <p:spPr>
          <a:xfrm>
            <a:off x="0" y="0"/>
            <a:ext cx="6753225" cy="9871075"/>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3" name="Shape 23"/>
          <p:cNvSpPr/>
          <p:nvPr/>
        </p:nvSpPr>
        <p:spPr>
          <a:xfrm>
            <a:off x="0" y="0"/>
            <a:ext cx="6753225" cy="9871075"/>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4" name="Shape 24"/>
          <p:cNvSpPr/>
          <p:nvPr/>
        </p:nvSpPr>
        <p:spPr>
          <a:xfrm>
            <a:off x="0" y="0"/>
            <a:ext cx="6753225" cy="9871075"/>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5" name="Shape 25"/>
          <p:cNvSpPr/>
          <p:nvPr/>
        </p:nvSpPr>
        <p:spPr>
          <a:xfrm>
            <a:off x="0" y="0"/>
            <a:ext cx="6753225" cy="9871075"/>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6" name="Shape 26"/>
          <p:cNvSpPr/>
          <p:nvPr/>
        </p:nvSpPr>
        <p:spPr>
          <a:xfrm>
            <a:off x="0" y="0"/>
            <a:ext cx="6753225" cy="9871075"/>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7" name="Shape 27"/>
          <p:cNvSpPr/>
          <p:nvPr/>
        </p:nvSpPr>
        <p:spPr>
          <a:xfrm>
            <a:off x="0" y="0"/>
            <a:ext cx="6753225" cy="9871075"/>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8" name="Shape 28"/>
          <p:cNvSpPr txBox="1"/>
          <p:nvPr>
            <p:ph idx="2" type="hdr"/>
          </p:nvPr>
        </p:nvSpPr>
        <p:spPr>
          <a:xfrm>
            <a:off x="-3175" y="-1587"/>
            <a:ext cx="2890837" cy="454025"/>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24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29" name="Shape 29"/>
          <p:cNvSpPr txBox="1"/>
          <p:nvPr>
            <p:ph idx="10" type="dt"/>
          </p:nvPr>
        </p:nvSpPr>
        <p:spPr>
          <a:xfrm>
            <a:off x="3825875" y="-1587"/>
            <a:ext cx="2890837" cy="454025"/>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24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30" name="Shape 30"/>
          <p:cNvSpPr/>
          <p:nvPr>
            <p:ph idx="3" type="sldImg"/>
          </p:nvPr>
        </p:nvSpPr>
        <p:spPr>
          <a:xfrm>
            <a:off x="919162" y="746125"/>
            <a:ext cx="4876800" cy="3648075"/>
          </a:xfrm>
          <a:custGeom>
            <a:pathLst>
              <a:path extrusionOk="0" h="120000" w="120000">
                <a:moveTo>
                  <a:pt x="0" y="0"/>
                </a:moveTo>
                <a:lnTo>
                  <a:pt x="120000" y="0"/>
                </a:lnTo>
                <a:lnTo>
                  <a:pt x="120000" y="120000"/>
                </a:lnTo>
                <a:lnTo>
                  <a:pt x="0" y="120000"/>
                </a:lnTo>
                <a:close/>
              </a:path>
            </a:pathLst>
          </a:custGeom>
          <a:noFill/>
          <a:ln>
            <a:noFill/>
          </a:ln>
        </p:spPr>
      </p:sp>
      <p:sp>
        <p:nvSpPr>
          <p:cNvPr id="31" name="Shape 31"/>
          <p:cNvSpPr txBox="1"/>
          <p:nvPr>
            <p:ph idx="1" type="body"/>
          </p:nvPr>
        </p:nvSpPr>
        <p:spPr>
          <a:xfrm>
            <a:off x="898525" y="4687887"/>
            <a:ext cx="4916487" cy="44005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2" name="Shape 32"/>
          <p:cNvSpPr txBox="1"/>
          <p:nvPr>
            <p:ph idx="11" type="ftr"/>
          </p:nvPr>
        </p:nvSpPr>
        <p:spPr>
          <a:xfrm>
            <a:off x="-3175" y="9375775"/>
            <a:ext cx="2890837" cy="45402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24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33" name="Shape 33"/>
          <p:cNvSpPr txBox="1"/>
          <p:nvPr>
            <p:ph idx="12" type="sldNum"/>
          </p:nvPr>
        </p:nvSpPr>
        <p:spPr>
          <a:xfrm>
            <a:off x="3825875" y="9375775"/>
            <a:ext cx="2890837" cy="454025"/>
          </a:xfrm>
          <a:prstGeom prst="rect">
            <a:avLst/>
          </a:prstGeom>
          <a:noFill/>
          <a:ln>
            <a:noFill/>
          </a:ln>
        </p:spPr>
        <p:txBody>
          <a:bodyPr anchorCtr="0" anchor="b" bIns="0" lIns="19075" spcFirstLastPara="1" rIns="19075" wrap="square" tIns="0">
            <a:noAutofit/>
          </a:bodyPr>
          <a:lstStyle/>
          <a:p>
            <a:pPr indent="0" lvl="0" marL="0" marR="0" rtl="0" algn="r">
              <a:lnSpc>
                <a:spcPct val="8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txBox="1"/>
          <p:nvPr>
            <p:ph idx="12" type="sldNum"/>
          </p:nvPr>
        </p:nvSpPr>
        <p:spPr>
          <a:xfrm>
            <a:off x="3825875" y="9375775"/>
            <a:ext cx="2890837" cy="454025"/>
          </a:xfrm>
          <a:prstGeom prst="rect">
            <a:avLst/>
          </a:prstGeom>
          <a:noFill/>
          <a:ln>
            <a:noFill/>
          </a:ln>
        </p:spPr>
        <p:txBody>
          <a:bodyPr anchorCtr="0" anchor="b" bIns="0" lIns="19075" spcFirstLastPara="1" rIns="19075" wrap="square" tIns="0">
            <a:noAutofit/>
          </a:bodyPr>
          <a:lstStyle/>
          <a:p>
            <a:pPr indent="0" lvl="0" marL="0" marR="0" rtl="0" algn="r">
              <a:lnSpc>
                <a:spcPct val="80000"/>
              </a:lnSpc>
              <a:spcBef>
                <a:spcPts val="0"/>
              </a:spcBef>
              <a:spcAft>
                <a:spcPts val="0"/>
              </a:spcAft>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93" name="Shape 193"/>
          <p:cNvSpPr txBox="1"/>
          <p:nvPr/>
        </p:nvSpPr>
        <p:spPr>
          <a:xfrm>
            <a:off x="3825875" y="9375775"/>
            <a:ext cx="2890837" cy="454025"/>
          </a:xfrm>
          <a:prstGeom prst="rect">
            <a:avLst/>
          </a:prstGeom>
          <a:noFill/>
          <a:ln>
            <a:noFill/>
          </a:ln>
        </p:spPr>
        <p:txBody>
          <a:bodyPr anchorCtr="0" anchor="b" bIns="0" lIns="19075" spcFirstLastPara="1" rIns="19075" wrap="square" tIns="0">
            <a:noAutofit/>
          </a:bodyPr>
          <a:lstStyle/>
          <a:p>
            <a:pPr indent="0" lvl="0" marL="0" marR="0" rtl="0" algn="r">
              <a:lnSpc>
                <a:spcPct val="8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94" name="Shape 194"/>
          <p:cNvSpPr txBox="1"/>
          <p:nvPr/>
        </p:nvSpPr>
        <p:spPr>
          <a:xfrm>
            <a:off x="919162" y="746125"/>
            <a:ext cx="4916487" cy="368776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95" name="Shape 195"/>
          <p:cNvSpPr txBox="1"/>
          <p:nvPr>
            <p:ph idx="1" type="body"/>
          </p:nvPr>
        </p:nvSpPr>
        <p:spPr>
          <a:xfrm>
            <a:off x="898525" y="4687887"/>
            <a:ext cx="4918075" cy="4402137"/>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800" u="none" cap="none" strike="noStrike"/>
          </a:p>
        </p:txBody>
      </p:sp>
      <p:sp>
        <p:nvSpPr>
          <p:cNvPr id="196" name="Shape 196"/>
          <p:cNvSpPr/>
          <p:nvPr>
            <p:ph idx="2" type="sldImg"/>
          </p:nvPr>
        </p:nvSpPr>
        <p:spPr>
          <a:xfrm>
            <a:off x="919162" y="746125"/>
            <a:ext cx="4876800" cy="36480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txBox="1"/>
          <p:nvPr>
            <p:ph idx="12" type="sldNum"/>
          </p:nvPr>
        </p:nvSpPr>
        <p:spPr>
          <a:xfrm>
            <a:off x="3825875" y="9375775"/>
            <a:ext cx="2890837" cy="454025"/>
          </a:xfrm>
          <a:prstGeom prst="rect">
            <a:avLst/>
          </a:prstGeom>
          <a:noFill/>
          <a:ln>
            <a:noFill/>
          </a:ln>
        </p:spPr>
        <p:txBody>
          <a:bodyPr anchorCtr="0" anchor="b" bIns="0" lIns="19075" spcFirstLastPara="1" rIns="19075" wrap="square" tIns="0">
            <a:noAutofit/>
          </a:bodyPr>
          <a:lstStyle/>
          <a:p>
            <a:pPr indent="0" lvl="0" marL="0" marR="0" rtl="0" algn="r">
              <a:lnSpc>
                <a:spcPct val="80000"/>
              </a:lnSpc>
              <a:spcBef>
                <a:spcPts val="0"/>
              </a:spcBef>
              <a:spcAft>
                <a:spcPts val="0"/>
              </a:spcAft>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300" name="Shape 300"/>
          <p:cNvSpPr txBox="1"/>
          <p:nvPr/>
        </p:nvSpPr>
        <p:spPr>
          <a:xfrm>
            <a:off x="3825875" y="9375775"/>
            <a:ext cx="2890837" cy="454025"/>
          </a:xfrm>
          <a:prstGeom prst="rect">
            <a:avLst/>
          </a:prstGeom>
          <a:noFill/>
          <a:ln>
            <a:noFill/>
          </a:ln>
        </p:spPr>
        <p:txBody>
          <a:bodyPr anchorCtr="0" anchor="b" bIns="0" lIns="19075" spcFirstLastPara="1" rIns="19075" wrap="square" tIns="0">
            <a:noAutofit/>
          </a:bodyPr>
          <a:lstStyle/>
          <a:p>
            <a:pPr indent="0" lvl="0" marL="0" marR="0" rtl="0" algn="r">
              <a:lnSpc>
                <a:spcPct val="8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301" name="Shape 301"/>
          <p:cNvSpPr txBox="1"/>
          <p:nvPr/>
        </p:nvSpPr>
        <p:spPr>
          <a:xfrm>
            <a:off x="919162" y="746125"/>
            <a:ext cx="4884737" cy="36560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02" name="Shape 302"/>
          <p:cNvSpPr txBox="1"/>
          <p:nvPr>
            <p:ph idx="1" type="body"/>
          </p:nvPr>
        </p:nvSpPr>
        <p:spPr>
          <a:xfrm>
            <a:off x="898525" y="4687887"/>
            <a:ext cx="4918075" cy="4402137"/>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800" u="none" cap="none" strike="noStrike"/>
          </a:p>
        </p:txBody>
      </p:sp>
      <p:sp>
        <p:nvSpPr>
          <p:cNvPr id="303" name="Shape 303"/>
          <p:cNvSpPr/>
          <p:nvPr>
            <p:ph idx="2" type="sldImg"/>
          </p:nvPr>
        </p:nvSpPr>
        <p:spPr>
          <a:xfrm>
            <a:off x="919162" y="746125"/>
            <a:ext cx="4876800" cy="36480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txBox="1"/>
          <p:nvPr>
            <p:ph idx="12" type="sldNum"/>
          </p:nvPr>
        </p:nvSpPr>
        <p:spPr>
          <a:xfrm>
            <a:off x="3825875" y="9375775"/>
            <a:ext cx="2890837" cy="454025"/>
          </a:xfrm>
          <a:prstGeom prst="rect">
            <a:avLst/>
          </a:prstGeom>
          <a:noFill/>
          <a:ln>
            <a:noFill/>
          </a:ln>
        </p:spPr>
        <p:txBody>
          <a:bodyPr anchorCtr="0" anchor="b" bIns="0" lIns="19075" spcFirstLastPara="1" rIns="19075" wrap="square" tIns="0">
            <a:noAutofit/>
          </a:bodyPr>
          <a:lstStyle/>
          <a:p>
            <a:pPr indent="0" lvl="0" marL="0" marR="0" rtl="0" algn="r">
              <a:lnSpc>
                <a:spcPct val="80000"/>
              </a:lnSpc>
              <a:spcBef>
                <a:spcPts val="0"/>
              </a:spcBef>
              <a:spcAft>
                <a:spcPts val="0"/>
              </a:spcAft>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311" name="Shape 311"/>
          <p:cNvSpPr txBox="1"/>
          <p:nvPr/>
        </p:nvSpPr>
        <p:spPr>
          <a:xfrm>
            <a:off x="3825875" y="9375775"/>
            <a:ext cx="2890837" cy="454025"/>
          </a:xfrm>
          <a:prstGeom prst="rect">
            <a:avLst/>
          </a:prstGeom>
          <a:noFill/>
          <a:ln>
            <a:noFill/>
          </a:ln>
        </p:spPr>
        <p:txBody>
          <a:bodyPr anchorCtr="0" anchor="b" bIns="0" lIns="19075" spcFirstLastPara="1" rIns="19075" wrap="square" tIns="0">
            <a:noAutofit/>
          </a:bodyPr>
          <a:lstStyle/>
          <a:p>
            <a:pPr indent="0" lvl="0" marL="0" marR="0" rtl="0" algn="r">
              <a:lnSpc>
                <a:spcPct val="8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312" name="Shape 312"/>
          <p:cNvSpPr txBox="1"/>
          <p:nvPr/>
        </p:nvSpPr>
        <p:spPr>
          <a:xfrm>
            <a:off x="919162" y="746125"/>
            <a:ext cx="4884737" cy="36560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13" name="Shape 313"/>
          <p:cNvSpPr txBox="1"/>
          <p:nvPr>
            <p:ph idx="1" type="body"/>
          </p:nvPr>
        </p:nvSpPr>
        <p:spPr>
          <a:xfrm>
            <a:off x="898525" y="4687887"/>
            <a:ext cx="4918075" cy="4402137"/>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800" u="none" cap="none" strike="noStrike"/>
          </a:p>
        </p:txBody>
      </p:sp>
      <p:sp>
        <p:nvSpPr>
          <p:cNvPr id="314" name="Shape 314"/>
          <p:cNvSpPr/>
          <p:nvPr>
            <p:ph idx="2" type="sldImg"/>
          </p:nvPr>
        </p:nvSpPr>
        <p:spPr>
          <a:xfrm>
            <a:off x="919162" y="746125"/>
            <a:ext cx="4876800" cy="36480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txBox="1"/>
          <p:nvPr>
            <p:ph idx="12" type="sldNum"/>
          </p:nvPr>
        </p:nvSpPr>
        <p:spPr>
          <a:xfrm>
            <a:off x="3825875" y="9375775"/>
            <a:ext cx="2890837" cy="454025"/>
          </a:xfrm>
          <a:prstGeom prst="rect">
            <a:avLst/>
          </a:prstGeom>
          <a:noFill/>
          <a:ln>
            <a:noFill/>
          </a:ln>
        </p:spPr>
        <p:txBody>
          <a:bodyPr anchorCtr="0" anchor="b" bIns="0" lIns="19075" spcFirstLastPara="1" rIns="19075" wrap="square" tIns="0">
            <a:noAutofit/>
          </a:bodyPr>
          <a:lstStyle/>
          <a:p>
            <a:pPr indent="0" lvl="0" marL="0" marR="0" rtl="0" algn="r">
              <a:lnSpc>
                <a:spcPct val="80000"/>
              </a:lnSpc>
              <a:spcBef>
                <a:spcPts val="0"/>
              </a:spcBef>
              <a:spcAft>
                <a:spcPts val="0"/>
              </a:spcAft>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323" name="Shape 323"/>
          <p:cNvSpPr txBox="1"/>
          <p:nvPr/>
        </p:nvSpPr>
        <p:spPr>
          <a:xfrm>
            <a:off x="3825875" y="9375775"/>
            <a:ext cx="2890837" cy="454025"/>
          </a:xfrm>
          <a:prstGeom prst="rect">
            <a:avLst/>
          </a:prstGeom>
          <a:noFill/>
          <a:ln>
            <a:noFill/>
          </a:ln>
        </p:spPr>
        <p:txBody>
          <a:bodyPr anchorCtr="0" anchor="b" bIns="0" lIns="19075" spcFirstLastPara="1" rIns="19075" wrap="square" tIns="0">
            <a:noAutofit/>
          </a:bodyPr>
          <a:lstStyle/>
          <a:p>
            <a:pPr indent="0" lvl="0" marL="0" marR="0" rtl="0" algn="r">
              <a:lnSpc>
                <a:spcPct val="8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324" name="Shape 324"/>
          <p:cNvSpPr txBox="1"/>
          <p:nvPr/>
        </p:nvSpPr>
        <p:spPr>
          <a:xfrm>
            <a:off x="919162" y="746125"/>
            <a:ext cx="4889500" cy="366077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25" name="Shape 325"/>
          <p:cNvSpPr txBox="1"/>
          <p:nvPr>
            <p:ph idx="1" type="body"/>
          </p:nvPr>
        </p:nvSpPr>
        <p:spPr>
          <a:xfrm>
            <a:off x="898525" y="4687887"/>
            <a:ext cx="4918075" cy="4402137"/>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800" u="none" cap="none" strike="noStrike"/>
          </a:p>
        </p:txBody>
      </p:sp>
      <p:sp>
        <p:nvSpPr>
          <p:cNvPr id="326" name="Shape 326"/>
          <p:cNvSpPr/>
          <p:nvPr>
            <p:ph idx="2" type="sldImg"/>
          </p:nvPr>
        </p:nvSpPr>
        <p:spPr>
          <a:xfrm>
            <a:off x="919162" y="746125"/>
            <a:ext cx="4876800" cy="36480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Shape 333"/>
          <p:cNvSpPr txBox="1"/>
          <p:nvPr>
            <p:ph idx="12" type="sldNum"/>
          </p:nvPr>
        </p:nvSpPr>
        <p:spPr>
          <a:xfrm>
            <a:off x="3825875" y="9375775"/>
            <a:ext cx="2890837" cy="454025"/>
          </a:xfrm>
          <a:prstGeom prst="rect">
            <a:avLst/>
          </a:prstGeom>
          <a:noFill/>
          <a:ln>
            <a:noFill/>
          </a:ln>
        </p:spPr>
        <p:txBody>
          <a:bodyPr anchorCtr="0" anchor="b" bIns="0" lIns="19075" spcFirstLastPara="1" rIns="19075" wrap="square" tIns="0">
            <a:noAutofit/>
          </a:bodyPr>
          <a:lstStyle/>
          <a:p>
            <a:pPr indent="0" lvl="0" marL="0" marR="0" rtl="0" algn="r">
              <a:lnSpc>
                <a:spcPct val="80000"/>
              </a:lnSpc>
              <a:spcBef>
                <a:spcPts val="0"/>
              </a:spcBef>
              <a:spcAft>
                <a:spcPts val="0"/>
              </a:spcAft>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334" name="Shape 334"/>
          <p:cNvSpPr txBox="1"/>
          <p:nvPr/>
        </p:nvSpPr>
        <p:spPr>
          <a:xfrm>
            <a:off x="3825875" y="9375775"/>
            <a:ext cx="2890837" cy="454025"/>
          </a:xfrm>
          <a:prstGeom prst="rect">
            <a:avLst/>
          </a:prstGeom>
          <a:noFill/>
          <a:ln>
            <a:noFill/>
          </a:ln>
        </p:spPr>
        <p:txBody>
          <a:bodyPr anchorCtr="0" anchor="b" bIns="0" lIns="19075" spcFirstLastPara="1" rIns="19075" wrap="square" tIns="0">
            <a:noAutofit/>
          </a:bodyPr>
          <a:lstStyle/>
          <a:p>
            <a:pPr indent="0" lvl="0" marL="0" marR="0" rtl="0" algn="r">
              <a:lnSpc>
                <a:spcPct val="8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335" name="Shape 335"/>
          <p:cNvSpPr txBox="1"/>
          <p:nvPr/>
        </p:nvSpPr>
        <p:spPr>
          <a:xfrm>
            <a:off x="919162" y="746125"/>
            <a:ext cx="4884737" cy="36560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36" name="Shape 336"/>
          <p:cNvSpPr txBox="1"/>
          <p:nvPr>
            <p:ph idx="1" type="body"/>
          </p:nvPr>
        </p:nvSpPr>
        <p:spPr>
          <a:xfrm>
            <a:off x="898525" y="4687887"/>
            <a:ext cx="4918075" cy="4402137"/>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800" u="none" cap="none" strike="noStrike"/>
          </a:p>
        </p:txBody>
      </p:sp>
      <p:sp>
        <p:nvSpPr>
          <p:cNvPr id="337" name="Shape 337"/>
          <p:cNvSpPr/>
          <p:nvPr>
            <p:ph idx="2" type="sldImg"/>
          </p:nvPr>
        </p:nvSpPr>
        <p:spPr>
          <a:xfrm>
            <a:off x="919162" y="746125"/>
            <a:ext cx="4876800" cy="36480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898525" y="4687887"/>
            <a:ext cx="4916487" cy="440055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ph idx="2" type="sldImg"/>
          </p:nvPr>
        </p:nvSpPr>
        <p:spPr>
          <a:xfrm>
            <a:off x="919162" y="746125"/>
            <a:ext cx="4876800" cy="36480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txBox="1"/>
          <p:nvPr>
            <p:ph idx="12" type="sldNum"/>
          </p:nvPr>
        </p:nvSpPr>
        <p:spPr>
          <a:xfrm>
            <a:off x="3825875" y="9375775"/>
            <a:ext cx="2890837" cy="454025"/>
          </a:xfrm>
          <a:prstGeom prst="rect">
            <a:avLst/>
          </a:prstGeom>
          <a:noFill/>
          <a:ln>
            <a:noFill/>
          </a:ln>
        </p:spPr>
        <p:txBody>
          <a:bodyPr anchorCtr="0" anchor="b" bIns="0" lIns="19075" spcFirstLastPara="1" rIns="19075" wrap="square" tIns="0">
            <a:noAutofit/>
          </a:bodyPr>
          <a:lstStyle/>
          <a:p>
            <a:pPr indent="0" lvl="0" marL="0" marR="0" rtl="0" algn="r">
              <a:lnSpc>
                <a:spcPct val="80000"/>
              </a:lnSpc>
              <a:spcBef>
                <a:spcPts val="0"/>
              </a:spcBef>
              <a:spcAft>
                <a:spcPts val="0"/>
              </a:spcAft>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213" name="Shape 213"/>
          <p:cNvSpPr txBox="1"/>
          <p:nvPr/>
        </p:nvSpPr>
        <p:spPr>
          <a:xfrm>
            <a:off x="3825875" y="9375775"/>
            <a:ext cx="2890837" cy="454025"/>
          </a:xfrm>
          <a:prstGeom prst="rect">
            <a:avLst/>
          </a:prstGeom>
          <a:noFill/>
          <a:ln>
            <a:noFill/>
          </a:ln>
        </p:spPr>
        <p:txBody>
          <a:bodyPr anchorCtr="0" anchor="b" bIns="0" lIns="19075" spcFirstLastPara="1" rIns="19075" wrap="square" tIns="0">
            <a:noAutofit/>
          </a:bodyPr>
          <a:lstStyle/>
          <a:p>
            <a:pPr indent="0" lvl="0" marL="0" marR="0" rtl="0" algn="r">
              <a:lnSpc>
                <a:spcPct val="8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214" name="Shape 214"/>
          <p:cNvSpPr txBox="1"/>
          <p:nvPr/>
        </p:nvSpPr>
        <p:spPr>
          <a:xfrm>
            <a:off x="919162" y="746125"/>
            <a:ext cx="4889500" cy="366077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15" name="Shape 215"/>
          <p:cNvSpPr txBox="1"/>
          <p:nvPr>
            <p:ph idx="1" type="body"/>
          </p:nvPr>
        </p:nvSpPr>
        <p:spPr>
          <a:xfrm>
            <a:off x="898525" y="4687887"/>
            <a:ext cx="4918075" cy="4402137"/>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800" u="none" cap="none" strike="noStrike"/>
          </a:p>
        </p:txBody>
      </p:sp>
      <p:sp>
        <p:nvSpPr>
          <p:cNvPr id="216" name="Shape 216"/>
          <p:cNvSpPr/>
          <p:nvPr>
            <p:ph idx="2" type="sldImg"/>
          </p:nvPr>
        </p:nvSpPr>
        <p:spPr>
          <a:xfrm>
            <a:off x="919162" y="746125"/>
            <a:ext cx="4876800" cy="36480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txBox="1"/>
          <p:nvPr>
            <p:ph idx="1" type="body"/>
          </p:nvPr>
        </p:nvSpPr>
        <p:spPr>
          <a:xfrm>
            <a:off x="898525" y="4687887"/>
            <a:ext cx="4916487" cy="440055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 name="Shape 224"/>
          <p:cNvSpPr/>
          <p:nvPr>
            <p:ph idx="2" type="sldImg"/>
          </p:nvPr>
        </p:nvSpPr>
        <p:spPr>
          <a:xfrm>
            <a:off x="919162" y="746125"/>
            <a:ext cx="4876800" cy="36480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txBox="1"/>
          <p:nvPr>
            <p:ph idx="12" type="sldNum"/>
          </p:nvPr>
        </p:nvSpPr>
        <p:spPr>
          <a:xfrm>
            <a:off x="3825875" y="9375775"/>
            <a:ext cx="2890837" cy="454025"/>
          </a:xfrm>
          <a:prstGeom prst="rect">
            <a:avLst/>
          </a:prstGeom>
          <a:noFill/>
          <a:ln>
            <a:noFill/>
          </a:ln>
        </p:spPr>
        <p:txBody>
          <a:bodyPr anchorCtr="0" anchor="b" bIns="0" lIns="19075" spcFirstLastPara="1" rIns="19075" wrap="square" tIns="0">
            <a:noAutofit/>
          </a:bodyPr>
          <a:lstStyle/>
          <a:p>
            <a:pPr indent="0" lvl="0" marL="0" marR="0" rtl="0" algn="r">
              <a:lnSpc>
                <a:spcPct val="80000"/>
              </a:lnSpc>
              <a:spcBef>
                <a:spcPts val="0"/>
              </a:spcBef>
              <a:spcAft>
                <a:spcPts val="0"/>
              </a:spcAft>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232" name="Shape 232"/>
          <p:cNvSpPr txBox="1"/>
          <p:nvPr/>
        </p:nvSpPr>
        <p:spPr>
          <a:xfrm>
            <a:off x="3825875" y="9375775"/>
            <a:ext cx="2890837" cy="454025"/>
          </a:xfrm>
          <a:prstGeom prst="rect">
            <a:avLst/>
          </a:prstGeom>
          <a:noFill/>
          <a:ln>
            <a:noFill/>
          </a:ln>
        </p:spPr>
        <p:txBody>
          <a:bodyPr anchorCtr="0" anchor="b" bIns="0" lIns="19075" spcFirstLastPara="1" rIns="19075" wrap="square" tIns="0">
            <a:noAutofit/>
          </a:bodyPr>
          <a:lstStyle/>
          <a:p>
            <a:pPr indent="0" lvl="0" marL="0" marR="0" rtl="0" algn="r">
              <a:lnSpc>
                <a:spcPct val="8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233" name="Shape 233"/>
          <p:cNvSpPr txBox="1"/>
          <p:nvPr/>
        </p:nvSpPr>
        <p:spPr>
          <a:xfrm>
            <a:off x="919162" y="746125"/>
            <a:ext cx="4884737" cy="36560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34" name="Shape 234"/>
          <p:cNvSpPr txBox="1"/>
          <p:nvPr>
            <p:ph idx="1" type="body"/>
          </p:nvPr>
        </p:nvSpPr>
        <p:spPr>
          <a:xfrm>
            <a:off x="898525" y="4687887"/>
            <a:ext cx="4918075" cy="4402137"/>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800" u="none" cap="none" strike="noStrike"/>
          </a:p>
        </p:txBody>
      </p:sp>
      <p:sp>
        <p:nvSpPr>
          <p:cNvPr id="235" name="Shape 235"/>
          <p:cNvSpPr/>
          <p:nvPr>
            <p:ph idx="2" type="sldImg"/>
          </p:nvPr>
        </p:nvSpPr>
        <p:spPr>
          <a:xfrm>
            <a:off x="919162" y="746125"/>
            <a:ext cx="4876800" cy="36480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txBox="1"/>
          <p:nvPr>
            <p:ph idx="12" type="sldNum"/>
          </p:nvPr>
        </p:nvSpPr>
        <p:spPr>
          <a:xfrm>
            <a:off x="3825875" y="9375775"/>
            <a:ext cx="2890837" cy="454025"/>
          </a:xfrm>
          <a:prstGeom prst="rect">
            <a:avLst/>
          </a:prstGeom>
          <a:noFill/>
          <a:ln>
            <a:noFill/>
          </a:ln>
        </p:spPr>
        <p:txBody>
          <a:bodyPr anchorCtr="0" anchor="b" bIns="0" lIns="19075" spcFirstLastPara="1" rIns="19075" wrap="square" tIns="0">
            <a:noAutofit/>
          </a:bodyPr>
          <a:lstStyle/>
          <a:p>
            <a:pPr indent="0" lvl="0" marL="0" marR="0" rtl="0" algn="r">
              <a:lnSpc>
                <a:spcPct val="80000"/>
              </a:lnSpc>
              <a:spcBef>
                <a:spcPts val="0"/>
              </a:spcBef>
              <a:spcAft>
                <a:spcPts val="0"/>
              </a:spcAft>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256" name="Shape 256"/>
          <p:cNvSpPr txBox="1"/>
          <p:nvPr/>
        </p:nvSpPr>
        <p:spPr>
          <a:xfrm>
            <a:off x="3825875" y="9375775"/>
            <a:ext cx="2890837" cy="454025"/>
          </a:xfrm>
          <a:prstGeom prst="rect">
            <a:avLst/>
          </a:prstGeom>
          <a:noFill/>
          <a:ln>
            <a:noFill/>
          </a:ln>
        </p:spPr>
        <p:txBody>
          <a:bodyPr anchorCtr="0" anchor="b" bIns="0" lIns="19075" spcFirstLastPara="1" rIns="19075" wrap="square" tIns="0">
            <a:noAutofit/>
          </a:bodyPr>
          <a:lstStyle/>
          <a:p>
            <a:pPr indent="0" lvl="0" marL="0" marR="0" rtl="0" algn="r">
              <a:lnSpc>
                <a:spcPct val="8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257" name="Shape 257"/>
          <p:cNvSpPr txBox="1"/>
          <p:nvPr/>
        </p:nvSpPr>
        <p:spPr>
          <a:xfrm>
            <a:off x="919162" y="746125"/>
            <a:ext cx="4884737" cy="36560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58" name="Shape 258"/>
          <p:cNvSpPr txBox="1"/>
          <p:nvPr>
            <p:ph idx="1" type="body"/>
          </p:nvPr>
        </p:nvSpPr>
        <p:spPr>
          <a:xfrm>
            <a:off x="898525" y="4687887"/>
            <a:ext cx="4918075" cy="4402137"/>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800" u="none" cap="none" strike="noStrike"/>
          </a:p>
        </p:txBody>
      </p:sp>
      <p:sp>
        <p:nvSpPr>
          <p:cNvPr id="259" name="Shape 259"/>
          <p:cNvSpPr/>
          <p:nvPr>
            <p:ph idx="2" type="sldImg"/>
          </p:nvPr>
        </p:nvSpPr>
        <p:spPr>
          <a:xfrm>
            <a:off x="919162" y="746125"/>
            <a:ext cx="4876800" cy="36480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txBox="1"/>
          <p:nvPr>
            <p:ph idx="12" type="sldNum"/>
          </p:nvPr>
        </p:nvSpPr>
        <p:spPr>
          <a:xfrm>
            <a:off x="3825875" y="9375775"/>
            <a:ext cx="2890837" cy="454025"/>
          </a:xfrm>
          <a:prstGeom prst="rect">
            <a:avLst/>
          </a:prstGeom>
          <a:noFill/>
          <a:ln>
            <a:noFill/>
          </a:ln>
        </p:spPr>
        <p:txBody>
          <a:bodyPr anchorCtr="0" anchor="b" bIns="0" lIns="19075" spcFirstLastPara="1" rIns="19075" wrap="square" tIns="0">
            <a:noAutofit/>
          </a:bodyPr>
          <a:lstStyle/>
          <a:p>
            <a:pPr indent="0" lvl="0" marL="0" marR="0" rtl="0" algn="r">
              <a:lnSpc>
                <a:spcPct val="80000"/>
              </a:lnSpc>
              <a:spcBef>
                <a:spcPts val="0"/>
              </a:spcBef>
              <a:spcAft>
                <a:spcPts val="0"/>
              </a:spcAft>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267" name="Shape 267"/>
          <p:cNvSpPr txBox="1"/>
          <p:nvPr/>
        </p:nvSpPr>
        <p:spPr>
          <a:xfrm>
            <a:off x="3825875" y="9375775"/>
            <a:ext cx="2890837" cy="454025"/>
          </a:xfrm>
          <a:prstGeom prst="rect">
            <a:avLst/>
          </a:prstGeom>
          <a:noFill/>
          <a:ln>
            <a:noFill/>
          </a:ln>
        </p:spPr>
        <p:txBody>
          <a:bodyPr anchorCtr="0" anchor="b" bIns="0" lIns="19075" spcFirstLastPara="1" rIns="19075" wrap="square" tIns="0">
            <a:noAutofit/>
          </a:bodyPr>
          <a:lstStyle/>
          <a:p>
            <a:pPr indent="0" lvl="0" marL="0" marR="0" rtl="0" algn="r">
              <a:lnSpc>
                <a:spcPct val="8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268" name="Shape 268"/>
          <p:cNvSpPr txBox="1"/>
          <p:nvPr/>
        </p:nvSpPr>
        <p:spPr>
          <a:xfrm>
            <a:off x="919162" y="746125"/>
            <a:ext cx="4884737" cy="36560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69" name="Shape 269"/>
          <p:cNvSpPr txBox="1"/>
          <p:nvPr>
            <p:ph idx="1" type="body"/>
          </p:nvPr>
        </p:nvSpPr>
        <p:spPr>
          <a:xfrm>
            <a:off x="898525" y="4687887"/>
            <a:ext cx="4918075" cy="4402137"/>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800" u="none" cap="none" strike="noStrike"/>
          </a:p>
        </p:txBody>
      </p:sp>
      <p:sp>
        <p:nvSpPr>
          <p:cNvPr id="270" name="Shape 270"/>
          <p:cNvSpPr/>
          <p:nvPr>
            <p:ph idx="2" type="sldImg"/>
          </p:nvPr>
        </p:nvSpPr>
        <p:spPr>
          <a:xfrm>
            <a:off x="919162" y="746125"/>
            <a:ext cx="4876800" cy="36480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txBox="1"/>
          <p:nvPr>
            <p:ph idx="12" type="sldNum"/>
          </p:nvPr>
        </p:nvSpPr>
        <p:spPr>
          <a:xfrm>
            <a:off x="3825875" y="9375775"/>
            <a:ext cx="2890837" cy="454025"/>
          </a:xfrm>
          <a:prstGeom prst="rect">
            <a:avLst/>
          </a:prstGeom>
          <a:noFill/>
          <a:ln>
            <a:noFill/>
          </a:ln>
        </p:spPr>
        <p:txBody>
          <a:bodyPr anchorCtr="0" anchor="b" bIns="0" lIns="19075" spcFirstLastPara="1" rIns="19075" wrap="square" tIns="0">
            <a:noAutofit/>
          </a:bodyPr>
          <a:lstStyle/>
          <a:p>
            <a:pPr indent="0" lvl="0" marL="0" marR="0" rtl="0" algn="r">
              <a:lnSpc>
                <a:spcPct val="80000"/>
              </a:lnSpc>
              <a:spcBef>
                <a:spcPts val="0"/>
              </a:spcBef>
              <a:spcAft>
                <a:spcPts val="0"/>
              </a:spcAft>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278" name="Shape 278"/>
          <p:cNvSpPr txBox="1"/>
          <p:nvPr/>
        </p:nvSpPr>
        <p:spPr>
          <a:xfrm>
            <a:off x="3825875" y="9375775"/>
            <a:ext cx="2890837" cy="454025"/>
          </a:xfrm>
          <a:prstGeom prst="rect">
            <a:avLst/>
          </a:prstGeom>
          <a:noFill/>
          <a:ln>
            <a:noFill/>
          </a:ln>
        </p:spPr>
        <p:txBody>
          <a:bodyPr anchorCtr="0" anchor="b" bIns="0" lIns="19075" spcFirstLastPara="1" rIns="19075" wrap="square" tIns="0">
            <a:noAutofit/>
          </a:bodyPr>
          <a:lstStyle/>
          <a:p>
            <a:pPr indent="0" lvl="0" marL="0" marR="0" rtl="0" algn="r">
              <a:lnSpc>
                <a:spcPct val="8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279" name="Shape 279"/>
          <p:cNvSpPr txBox="1"/>
          <p:nvPr/>
        </p:nvSpPr>
        <p:spPr>
          <a:xfrm>
            <a:off x="919162" y="746125"/>
            <a:ext cx="4884737" cy="36560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80" name="Shape 280"/>
          <p:cNvSpPr txBox="1"/>
          <p:nvPr>
            <p:ph idx="1" type="body"/>
          </p:nvPr>
        </p:nvSpPr>
        <p:spPr>
          <a:xfrm>
            <a:off x="898525" y="4687887"/>
            <a:ext cx="4918075" cy="4402137"/>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800" u="none" cap="none" strike="noStrike"/>
          </a:p>
        </p:txBody>
      </p:sp>
      <p:sp>
        <p:nvSpPr>
          <p:cNvPr id="281" name="Shape 281"/>
          <p:cNvSpPr/>
          <p:nvPr>
            <p:ph idx="2" type="sldImg"/>
          </p:nvPr>
        </p:nvSpPr>
        <p:spPr>
          <a:xfrm>
            <a:off x="919162" y="746125"/>
            <a:ext cx="4876800" cy="36480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txBox="1"/>
          <p:nvPr>
            <p:ph idx="12" type="sldNum"/>
          </p:nvPr>
        </p:nvSpPr>
        <p:spPr>
          <a:xfrm>
            <a:off x="3825875" y="9375775"/>
            <a:ext cx="2890837" cy="454025"/>
          </a:xfrm>
          <a:prstGeom prst="rect">
            <a:avLst/>
          </a:prstGeom>
          <a:noFill/>
          <a:ln>
            <a:noFill/>
          </a:ln>
        </p:spPr>
        <p:txBody>
          <a:bodyPr anchorCtr="0" anchor="b" bIns="0" lIns="19075" spcFirstLastPara="1" rIns="19075" wrap="square" tIns="0">
            <a:noAutofit/>
          </a:bodyPr>
          <a:lstStyle/>
          <a:p>
            <a:pPr indent="0" lvl="0" marL="0" marR="0" rtl="0" algn="r">
              <a:lnSpc>
                <a:spcPct val="80000"/>
              </a:lnSpc>
              <a:spcBef>
                <a:spcPts val="0"/>
              </a:spcBef>
              <a:spcAft>
                <a:spcPts val="0"/>
              </a:spcAft>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289" name="Shape 289"/>
          <p:cNvSpPr txBox="1"/>
          <p:nvPr/>
        </p:nvSpPr>
        <p:spPr>
          <a:xfrm>
            <a:off x="3825875" y="9375775"/>
            <a:ext cx="2890837" cy="454025"/>
          </a:xfrm>
          <a:prstGeom prst="rect">
            <a:avLst/>
          </a:prstGeom>
          <a:noFill/>
          <a:ln>
            <a:noFill/>
          </a:ln>
        </p:spPr>
        <p:txBody>
          <a:bodyPr anchorCtr="0" anchor="b" bIns="0" lIns="19075" spcFirstLastPara="1" rIns="19075" wrap="square" tIns="0">
            <a:noAutofit/>
          </a:bodyPr>
          <a:lstStyle/>
          <a:p>
            <a:pPr indent="0" lvl="0" marL="0" marR="0" rtl="0" algn="r">
              <a:lnSpc>
                <a:spcPct val="8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290" name="Shape 290"/>
          <p:cNvSpPr txBox="1"/>
          <p:nvPr/>
        </p:nvSpPr>
        <p:spPr>
          <a:xfrm>
            <a:off x="919162" y="746125"/>
            <a:ext cx="4884737" cy="36560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91" name="Shape 291"/>
          <p:cNvSpPr txBox="1"/>
          <p:nvPr>
            <p:ph idx="1" type="body"/>
          </p:nvPr>
        </p:nvSpPr>
        <p:spPr>
          <a:xfrm>
            <a:off x="898525" y="4687887"/>
            <a:ext cx="4918075" cy="4402137"/>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800" u="none" cap="none" strike="noStrike"/>
          </a:p>
        </p:txBody>
      </p:sp>
      <p:sp>
        <p:nvSpPr>
          <p:cNvPr id="292" name="Shape 292"/>
          <p:cNvSpPr/>
          <p:nvPr>
            <p:ph idx="2" type="sldImg"/>
          </p:nvPr>
        </p:nvSpPr>
        <p:spPr>
          <a:xfrm>
            <a:off x="919162" y="746125"/>
            <a:ext cx="4876800" cy="36480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position personnalisée">
  <p:cSld name="Disposition personnalisée">
    <p:spTree>
      <p:nvGrpSpPr>
        <p:cNvPr id="41" name="Shape 41"/>
        <p:cNvGrpSpPr/>
        <p:nvPr/>
      </p:nvGrpSpPr>
      <p:grpSpPr>
        <a:xfrm>
          <a:off x="0" y="0"/>
          <a:ext cx="0" cy="0"/>
          <a:chOff x="0" y="0"/>
          <a:chExt cx="0" cy="0"/>
        </a:xfrm>
      </p:grpSpPr>
      <p:sp>
        <p:nvSpPr>
          <p:cNvPr id="42" name="Shape 42"/>
          <p:cNvSpPr txBox="1"/>
          <p:nvPr>
            <p:ph type="title"/>
          </p:nvPr>
        </p:nvSpPr>
        <p:spPr>
          <a:xfrm>
            <a:off x="381000" y="2220913"/>
            <a:ext cx="7732713" cy="1158875"/>
          </a:xfrm>
          <a:prstGeom prst="rect">
            <a:avLst/>
          </a:prstGeom>
          <a:noFill/>
          <a:ln>
            <a:noFill/>
          </a:ln>
        </p:spPr>
        <p:txBody>
          <a:bodyPr anchorCtr="0" anchor="ctr" bIns="91425" lIns="91425" spcFirstLastPara="1" rIns="91425" wrap="square" tIns="91425"/>
          <a:lstStyle>
            <a:lvl1pPr lvl="0"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1pPr>
            <a:lvl2pPr lvl="1"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43" name="Shape 43"/>
          <p:cNvSpPr txBox="1"/>
          <p:nvPr>
            <p:ph idx="10" type="dt"/>
          </p:nvPr>
        </p:nvSpPr>
        <p:spPr>
          <a:xfrm>
            <a:off x="381000" y="6248400"/>
            <a:ext cx="18653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44" name="Shape 44"/>
          <p:cNvSpPr txBox="1"/>
          <p:nvPr>
            <p:ph idx="11" type="ftr"/>
          </p:nvPr>
        </p:nvSpPr>
        <p:spPr>
          <a:xfrm>
            <a:off x="3124200" y="6248400"/>
            <a:ext cx="28559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45" name="Shape 45"/>
          <p:cNvSpPr txBox="1"/>
          <p:nvPr>
            <p:ph idx="12" type="sldNum"/>
          </p:nvPr>
        </p:nvSpPr>
        <p:spPr>
          <a:xfrm>
            <a:off x="6858000" y="6248400"/>
            <a:ext cx="1865312" cy="417512"/>
          </a:xfrm>
          <a:prstGeom prst="rect">
            <a:avLst/>
          </a:prstGeom>
          <a:noFill/>
          <a:ln>
            <a:noFill/>
          </a:ln>
        </p:spPr>
        <p:txBody>
          <a:bodyPr anchorCtr="0" anchor="ctr" bIns="46075" lIns="92150" spcFirstLastPara="1" rIns="92150" wrap="square" tIns="46075">
            <a:noAutofit/>
          </a:bodyPr>
          <a:lstStyle>
            <a:lvl1pPr indent="0" lvl="0"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1pPr>
            <a:lvl2pPr indent="0" lvl="1"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2pPr>
            <a:lvl3pPr indent="0" lvl="2"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3pPr>
            <a:lvl4pPr indent="0" lvl="3"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4pPr>
            <a:lvl5pPr indent="0" lvl="4"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5pPr>
            <a:lvl6pPr indent="0" lvl="5"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6pPr>
            <a:lvl7pPr indent="0" lvl="6"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7pPr>
            <a:lvl8pPr indent="0" lvl="7"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8pPr>
            <a:lvl9pPr indent="0" lvl="8"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tête de section" type="secHead">
  <p:cSld name="SECTION_HEADER">
    <p:spTree>
      <p:nvGrpSpPr>
        <p:cNvPr id="97" name="Shape 97"/>
        <p:cNvGrpSpPr/>
        <p:nvPr/>
      </p:nvGrpSpPr>
      <p:grpSpPr>
        <a:xfrm>
          <a:off x="0" y="0"/>
          <a:ext cx="0" cy="0"/>
          <a:chOff x="0" y="0"/>
          <a:chExt cx="0" cy="0"/>
        </a:xfrm>
      </p:grpSpPr>
      <p:sp>
        <p:nvSpPr>
          <p:cNvPr id="98" name="Shape 98"/>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lvl="0" marR="0" rtl="0" algn="l">
              <a:lnSpc>
                <a:spcPct val="80000"/>
              </a:lnSpc>
              <a:spcBef>
                <a:spcPts val="0"/>
              </a:spcBef>
              <a:spcAft>
                <a:spcPts val="0"/>
              </a:spcAft>
              <a:buSzPts val="1400"/>
              <a:buNone/>
              <a:defRPr b="1" i="0" sz="4000" u="none" cap="none" strike="noStrike">
                <a:solidFill>
                  <a:srgbClr val="FFFF00"/>
                </a:solidFill>
                <a:latin typeface="Times New Roman"/>
                <a:ea typeface="Times New Roman"/>
                <a:cs typeface="Times New Roman"/>
                <a:sym typeface="Times New Roman"/>
              </a:defRPr>
            </a:lvl1pPr>
            <a:lvl2pPr lvl="1"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99" name="Shape 99"/>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lnSpc>
                <a:spcPct val="80000"/>
              </a:lnSpc>
              <a:spcBef>
                <a:spcPts val="600"/>
              </a:spcBef>
              <a:spcAft>
                <a:spcPts val="0"/>
              </a:spcAft>
              <a:buClr>
                <a:srgbClr val="FF00FF"/>
              </a:buClr>
              <a:buSzPts val="2000"/>
              <a:buFont typeface="Arial"/>
              <a:buNone/>
              <a:defRPr b="0" i="0" sz="2000" u="none" cap="none" strike="noStrike">
                <a:solidFill>
                  <a:srgbClr val="FFFFFF"/>
                </a:solidFill>
                <a:latin typeface="Times New Roman"/>
                <a:ea typeface="Times New Roman"/>
                <a:cs typeface="Times New Roman"/>
                <a:sym typeface="Times New Roman"/>
              </a:defRPr>
            </a:lvl1pPr>
            <a:lvl2pPr indent="-228600" lvl="1" marL="914400" marR="0" rtl="0" algn="l">
              <a:lnSpc>
                <a:spcPct val="80000"/>
              </a:lnSpc>
              <a:spcBef>
                <a:spcPts val="600"/>
              </a:spcBef>
              <a:spcAft>
                <a:spcPts val="0"/>
              </a:spcAft>
              <a:buClr>
                <a:srgbClr val="FF00FF"/>
              </a:buClr>
              <a:buSzPts val="1260"/>
              <a:buFont typeface="Noto Sans Symbols"/>
              <a:buNone/>
              <a:defRPr b="0" i="0" sz="1800" u="none" cap="none" strike="noStrike">
                <a:solidFill>
                  <a:srgbClr val="FFFFFF"/>
                </a:solidFill>
                <a:latin typeface="Times New Roman"/>
                <a:ea typeface="Times New Roman"/>
                <a:cs typeface="Times New Roman"/>
                <a:sym typeface="Times New Roman"/>
              </a:defRPr>
            </a:lvl2pPr>
            <a:lvl3pPr indent="-228600" lvl="2" marL="1371600" marR="0" rtl="0" algn="l">
              <a:lnSpc>
                <a:spcPct val="80000"/>
              </a:lnSpc>
              <a:spcBef>
                <a:spcPts val="500"/>
              </a:spcBef>
              <a:spcAft>
                <a:spcPts val="0"/>
              </a:spcAft>
              <a:buClr>
                <a:srgbClr val="FF00FF"/>
              </a:buClr>
              <a:buSzPts val="1600"/>
              <a:buFont typeface="Times New Roman"/>
              <a:buNone/>
              <a:defRPr b="0" i="0" sz="1600" u="none" cap="none" strike="noStrike">
                <a:solidFill>
                  <a:srgbClr val="FFFFFF"/>
                </a:solidFill>
                <a:latin typeface="Times New Roman"/>
                <a:ea typeface="Times New Roman"/>
                <a:cs typeface="Times New Roman"/>
                <a:sym typeface="Times New Roman"/>
              </a:defRPr>
            </a:lvl3pPr>
            <a:lvl4pPr indent="-228600" lvl="3" marL="1828800" marR="0" rtl="0" algn="l">
              <a:lnSpc>
                <a:spcPct val="80000"/>
              </a:lnSpc>
              <a:spcBef>
                <a:spcPts val="450"/>
              </a:spcBef>
              <a:spcAft>
                <a:spcPts val="0"/>
              </a:spcAft>
              <a:buClr>
                <a:srgbClr val="FF00FF"/>
              </a:buClr>
              <a:buSzPts val="980"/>
              <a:buFont typeface="Noto Sans Symbols"/>
              <a:buNone/>
              <a:defRPr b="0" i="0" sz="1400" u="none" cap="none" strike="noStrike">
                <a:solidFill>
                  <a:srgbClr val="FFFFFF"/>
                </a:solidFill>
                <a:latin typeface="Times New Roman"/>
                <a:ea typeface="Times New Roman"/>
                <a:cs typeface="Times New Roman"/>
                <a:sym typeface="Times New Roman"/>
              </a:defRPr>
            </a:lvl4pPr>
            <a:lvl5pPr indent="-228600" lvl="4" marL="2286000" marR="0" rtl="0" algn="l">
              <a:lnSpc>
                <a:spcPct val="80000"/>
              </a:lnSpc>
              <a:spcBef>
                <a:spcPts val="450"/>
              </a:spcBef>
              <a:spcAft>
                <a:spcPts val="0"/>
              </a:spcAft>
              <a:buClr>
                <a:srgbClr val="FF00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5pPr>
            <a:lvl6pPr indent="-228600" lvl="5" marL="2743200" marR="0" rtl="0" algn="l">
              <a:lnSpc>
                <a:spcPct val="80000"/>
              </a:lnSpc>
              <a:spcBef>
                <a:spcPts val="450"/>
              </a:spcBef>
              <a:spcAft>
                <a:spcPts val="0"/>
              </a:spcAft>
              <a:buClr>
                <a:srgbClr val="FF00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6pPr>
            <a:lvl7pPr indent="-228600" lvl="6" marL="3200400" marR="0" rtl="0" algn="l">
              <a:lnSpc>
                <a:spcPct val="80000"/>
              </a:lnSpc>
              <a:spcBef>
                <a:spcPts val="450"/>
              </a:spcBef>
              <a:spcAft>
                <a:spcPts val="0"/>
              </a:spcAft>
              <a:buClr>
                <a:srgbClr val="FF00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7pPr>
            <a:lvl8pPr indent="-228600" lvl="7" marL="3657600" marR="0" rtl="0" algn="l">
              <a:lnSpc>
                <a:spcPct val="80000"/>
              </a:lnSpc>
              <a:spcBef>
                <a:spcPts val="450"/>
              </a:spcBef>
              <a:spcAft>
                <a:spcPts val="0"/>
              </a:spcAft>
              <a:buClr>
                <a:srgbClr val="FF00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8pPr>
            <a:lvl9pPr indent="-228600" lvl="8" marL="4114800" marR="0" rtl="0" algn="l">
              <a:lnSpc>
                <a:spcPct val="80000"/>
              </a:lnSpc>
              <a:spcBef>
                <a:spcPts val="450"/>
              </a:spcBef>
              <a:spcAft>
                <a:spcPts val="0"/>
              </a:spcAft>
              <a:buClr>
                <a:srgbClr val="FF00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9pPr>
          </a:lstStyle>
          <a:p/>
        </p:txBody>
      </p:sp>
      <p:sp>
        <p:nvSpPr>
          <p:cNvPr id="100" name="Shape 100"/>
          <p:cNvSpPr txBox="1"/>
          <p:nvPr>
            <p:ph idx="10" type="dt"/>
          </p:nvPr>
        </p:nvSpPr>
        <p:spPr>
          <a:xfrm>
            <a:off x="381000" y="6248400"/>
            <a:ext cx="18653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01" name="Shape 101"/>
          <p:cNvSpPr txBox="1"/>
          <p:nvPr>
            <p:ph idx="11" type="ftr"/>
          </p:nvPr>
        </p:nvSpPr>
        <p:spPr>
          <a:xfrm>
            <a:off x="3124200" y="6248400"/>
            <a:ext cx="28559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02" name="Shape 102"/>
          <p:cNvSpPr txBox="1"/>
          <p:nvPr>
            <p:ph idx="12" type="sldNum"/>
          </p:nvPr>
        </p:nvSpPr>
        <p:spPr>
          <a:xfrm>
            <a:off x="6858000" y="6248400"/>
            <a:ext cx="1865312" cy="417512"/>
          </a:xfrm>
          <a:prstGeom prst="rect">
            <a:avLst/>
          </a:prstGeom>
          <a:noFill/>
          <a:ln>
            <a:noFill/>
          </a:ln>
        </p:spPr>
        <p:txBody>
          <a:bodyPr anchorCtr="0" anchor="ctr" bIns="46075" lIns="92150" spcFirstLastPara="1" rIns="92150" wrap="square" tIns="46075">
            <a:noAutofit/>
          </a:bodyPr>
          <a:lstStyle>
            <a:lvl1pPr indent="0" lvl="0"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1pPr>
            <a:lvl2pPr indent="0" lvl="1"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2pPr>
            <a:lvl3pPr indent="0" lvl="2"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3pPr>
            <a:lvl4pPr indent="0" lvl="3"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4pPr>
            <a:lvl5pPr indent="0" lvl="4"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5pPr>
            <a:lvl6pPr indent="0" lvl="5"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6pPr>
            <a:lvl7pPr indent="0" lvl="6"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7pPr>
            <a:lvl8pPr indent="0" lvl="7"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8pPr>
            <a:lvl9pPr indent="0" lvl="8"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contenu" type="obj">
  <p:cSld name="OBJECT">
    <p:spTree>
      <p:nvGrpSpPr>
        <p:cNvPr id="103" name="Shape 103"/>
        <p:cNvGrpSpPr/>
        <p:nvPr/>
      </p:nvGrpSpPr>
      <p:grpSpPr>
        <a:xfrm>
          <a:off x="0" y="0"/>
          <a:ext cx="0" cy="0"/>
          <a:chOff x="0" y="0"/>
          <a:chExt cx="0" cy="0"/>
        </a:xfrm>
      </p:grpSpPr>
      <p:sp>
        <p:nvSpPr>
          <p:cNvPr id="104" name="Shape 104"/>
          <p:cNvSpPr txBox="1"/>
          <p:nvPr>
            <p:ph type="title"/>
          </p:nvPr>
        </p:nvSpPr>
        <p:spPr>
          <a:xfrm>
            <a:off x="381000" y="2220912"/>
            <a:ext cx="7732712" cy="1158875"/>
          </a:xfrm>
          <a:prstGeom prst="rect">
            <a:avLst/>
          </a:prstGeom>
          <a:noFill/>
          <a:ln>
            <a:noFill/>
          </a:ln>
        </p:spPr>
        <p:txBody>
          <a:bodyPr anchorCtr="0" anchor="ctr" bIns="91425" lIns="91425" spcFirstLastPara="1" rIns="91425" wrap="square" tIns="91425"/>
          <a:lstStyle>
            <a:lvl1pPr lvl="0"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1pPr>
            <a:lvl2pPr lvl="1"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105" name="Shape 105"/>
          <p:cNvSpPr txBox="1"/>
          <p:nvPr>
            <p:ph idx="1" type="body"/>
          </p:nvPr>
        </p:nvSpPr>
        <p:spPr>
          <a:xfrm>
            <a:off x="457200" y="1604962"/>
            <a:ext cx="8189912" cy="4486275"/>
          </a:xfrm>
          <a:prstGeom prst="rect">
            <a:avLst/>
          </a:prstGeom>
          <a:noFill/>
          <a:ln>
            <a:noFill/>
          </a:ln>
        </p:spPr>
        <p:txBody>
          <a:bodyPr anchorCtr="0" anchor="t" bIns="91425" lIns="91425" spcFirstLastPara="1" rIns="91425" wrap="square" tIns="91425"/>
          <a:lstStyle>
            <a:lvl1pPr indent="-381000" lvl="0" marL="457200" marR="0" rtl="0" algn="l">
              <a:lnSpc>
                <a:spcPct val="80000"/>
              </a:lnSpc>
              <a:spcBef>
                <a:spcPts val="600"/>
              </a:spcBef>
              <a:spcAft>
                <a:spcPts val="0"/>
              </a:spcAft>
              <a:buClr>
                <a:srgbClr val="FF00FF"/>
              </a:buClr>
              <a:buSzPts val="2400"/>
              <a:buFont typeface="Arial"/>
              <a:buChar char="●"/>
              <a:defRPr b="0" i="0" sz="2400" u="none" cap="none" strike="noStrike">
                <a:solidFill>
                  <a:srgbClr val="FFFFFF"/>
                </a:solidFill>
                <a:latin typeface="Times New Roman"/>
                <a:ea typeface="Times New Roman"/>
                <a:cs typeface="Times New Roman"/>
                <a:sym typeface="Times New Roman"/>
              </a:defRPr>
            </a:lvl1pPr>
            <a:lvl2pPr indent="-335280" lvl="1" marL="914400" marR="0" rtl="0" algn="l">
              <a:lnSpc>
                <a:spcPct val="80000"/>
              </a:lnSpc>
              <a:spcBef>
                <a:spcPts val="600"/>
              </a:spcBef>
              <a:spcAft>
                <a:spcPts val="0"/>
              </a:spcAft>
              <a:buClr>
                <a:srgbClr val="FF00FF"/>
              </a:buClr>
              <a:buSzPts val="1680"/>
              <a:buFont typeface="Noto Sans Symbols"/>
              <a:buChar char="➢"/>
              <a:defRPr b="0" i="0" sz="2400" u="none" cap="none" strike="noStrike">
                <a:solidFill>
                  <a:srgbClr val="FFFFFF"/>
                </a:solidFill>
                <a:latin typeface="Times New Roman"/>
                <a:ea typeface="Times New Roman"/>
                <a:cs typeface="Times New Roman"/>
                <a:sym typeface="Times New Roman"/>
              </a:defRPr>
            </a:lvl2pPr>
            <a:lvl3pPr indent="-355600" lvl="2" marL="1371600" marR="0" rtl="0" algn="l">
              <a:lnSpc>
                <a:spcPct val="80000"/>
              </a:lnSpc>
              <a:spcBef>
                <a:spcPts val="50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3pPr>
            <a:lvl4pPr indent="-308610" lvl="3" marL="1828800" marR="0" rtl="0" algn="l">
              <a:lnSpc>
                <a:spcPct val="80000"/>
              </a:lnSpc>
              <a:spcBef>
                <a:spcPts val="450"/>
              </a:spcBef>
              <a:spcAft>
                <a:spcPts val="0"/>
              </a:spcAft>
              <a:buClr>
                <a:srgbClr val="FF00FF"/>
              </a:buClr>
              <a:buSzPts val="1260"/>
              <a:buFont typeface="Noto Sans Symbols"/>
              <a:buChar char="☞"/>
              <a:defRPr b="0" i="0" sz="1800" u="none" cap="none" strike="noStrike">
                <a:solidFill>
                  <a:srgbClr val="FFFFFF"/>
                </a:solidFill>
                <a:latin typeface="Times New Roman"/>
                <a:ea typeface="Times New Roman"/>
                <a:cs typeface="Times New Roman"/>
                <a:sym typeface="Times New Roman"/>
              </a:defRPr>
            </a:lvl4pPr>
            <a:lvl5pPr indent="-342900" lvl="4" marL="22860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5pPr>
            <a:lvl6pPr indent="-342900" lvl="5" marL="27432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6pPr>
            <a:lvl7pPr indent="-342900" lvl="6" marL="32004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7pPr>
            <a:lvl8pPr indent="-342900" lvl="7" marL="36576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8pPr>
            <a:lvl9pPr indent="-342900" lvl="8" marL="41148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9pPr>
          </a:lstStyle>
          <a:p/>
        </p:txBody>
      </p:sp>
      <p:sp>
        <p:nvSpPr>
          <p:cNvPr id="106" name="Shape 106"/>
          <p:cNvSpPr txBox="1"/>
          <p:nvPr>
            <p:ph idx="10" type="dt"/>
          </p:nvPr>
        </p:nvSpPr>
        <p:spPr>
          <a:xfrm>
            <a:off x="381000" y="6248400"/>
            <a:ext cx="18653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07" name="Shape 107"/>
          <p:cNvSpPr txBox="1"/>
          <p:nvPr>
            <p:ph idx="11" type="ftr"/>
          </p:nvPr>
        </p:nvSpPr>
        <p:spPr>
          <a:xfrm>
            <a:off x="3124200" y="6248400"/>
            <a:ext cx="28559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08" name="Shape 108"/>
          <p:cNvSpPr txBox="1"/>
          <p:nvPr>
            <p:ph idx="12" type="sldNum"/>
          </p:nvPr>
        </p:nvSpPr>
        <p:spPr>
          <a:xfrm>
            <a:off x="6858000" y="6248400"/>
            <a:ext cx="1865312" cy="417512"/>
          </a:xfrm>
          <a:prstGeom prst="rect">
            <a:avLst/>
          </a:prstGeom>
          <a:noFill/>
          <a:ln>
            <a:noFill/>
          </a:ln>
        </p:spPr>
        <p:txBody>
          <a:bodyPr anchorCtr="0" anchor="ctr" bIns="46075" lIns="92150" spcFirstLastPara="1" rIns="92150" wrap="square" tIns="46075">
            <a:noAutofit/>
          </a:bodyPr>
          <a:lstStyle>
            <a:lvl1pPr indent="0" lvl="0"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1pPr>
            <a:lvl2pPr indent="0" lvl="1"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2pPr>
            <a:lvl3pPr indent="0" lvl="2"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3pPr>
            <a:lvl4pPr indent="0" lvl="3"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4pPr>
            <a:lvl5pPr indent="0" lvl="4"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5pPr>
            <a:lvl6pPr indent="0" lvl="5"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6pPr>
            <a:lvl7pPr indent="0" lvl="6"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7pPr>
            <a:lvl8pPr indent="0" lvl="7"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8pPr>
            <a:lvl9pPr indent="0" lvl="8"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e de titre" type="title">
  <p:cSld name="TITLE">
    <p:spTree>
      <p:nvGrpSpPr>
        <p:cNvPr id="109" name="Shape 109"/>
        <p:cNvGrpSpPr/>
        <p:nvPr/>
      </p:nvGrpSpPr>
      <p:grpSpPr>
        <a:xfrm>
          <a:off x="0" y="0"/>
          <a:ext cx="0" cy="0"/>
          <a:chOff x="0" y="0"/>
          <a:chExt cx="0" cy="0"/>
        </a:xfrm>
      </p:grpSpPr>
      <p:sp>
        <p:nvSpPr>
          <p:cNvPr id="110" name="Shape 110"/>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lvl="0"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1pPr>
            <a:lvl2pPr lvl="1"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111" name="Shape 111"/>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lvl="0" marR="0" rtl="0" algn="ctr">
              <a:lnSpc>
                <a:spcPct val="80000"/>
              </a:lnSpc>
              <a:spcBef>
                <a:spcPts val="600"/>
              </a:spcBef>
              <a:spcAft>
                <a:spcPts val="0"/>
              </a:spcAft>
              <a:buClr>
                <a:srgbClr val="FF00FF"/>
              </a:buClr>
              <a:buSzPts val="2400"/>
              <a:buFont typeface="Arial"/>
              <a:buNone/>
              <a:defRPr b="0" i="0" sz="2400" u="none" cap="none" strike="noStrike">
                <a:solidFill>
                  <a:srgbClr val="FFFFFF"/>
                </a:solidFill>
                <a:latin typeface="Times New Roman"/>
                <a:ea typeface="Times New Roman"/>
                <a:cs typeface="Times New Roman"/>
                <a:sym typeface="Times New Roman"/>
              </a:defRPr>
            </a:lvl1pPr>
            <a:lvl2pPr lvl="1" marR="0" rtl="0" algn="ctr">
              <a:lnSpc>
                <a:spcPct val="80000"/>
              </a:lnSpc>
              <a:spcBef>
                <a:spcPts val="600"/>
              </a:spcBef>
              <a:spcAft>
                <a:spcPts val="0"/>
              </a:spcAft>
              <a:buClr>
                <a:srgbClr val="FF00FF"/>
              </a:buClr>
              <a:buSzPts val="1680"/>
              <a:buFont typeface="Noto Sans Symbols"/>
              <a:buNone/>
              <a:defRPr b="0" i="0" sz="2400" u="none" cap="none" strike="noStrike">
                <a:solidFill>
                  <a:srgbClr val="FFFFFF"/>
                </a:solidFill>
                <a:latin typeface="Times New Roman"/>
                <a:ea typeface="Times New Roman"/>
                <a:cs typeface="Times New Roman"/>
                <a:sym typeface="Times New Roman"/>
              </a:defRPr>
            </a:lvl2pPr>
            <a:lvl3pPr lvl="2" marR="0" rtl="0" algn="ctr">
              <a:lnSpc>
                <a:spcPct val="80000"/>
              </a:lnSpc>
              <a:spcBef>
                <a:spcPts val="500"/>
              </a:spcBef>
              <a:spcAft>
                <a:spcPts val="0"/>
              </a:spcAft>
              <a:buClr>
                <a:srgbClr val="FF00FF"/>
              </a:buClr>
              <a:buSzPts val="2000"/>
              <a:buFont typeface="Times New Roman"/>
              <a:buNone/>
              <a:defRPr b="0" i="0" sz="2000" u="none" cap="none" strike="noStrike">
                <a:solidFill>
                  <a:srgbClr val="FFFFFF"/>
                </a:solidFill>
                <a:latin typeface="Times New Roman"/>
                <a:ea typeface="Times New Roman"/>
                <a:cs typeface="Times New Roman"/>
                <a:sym typeface="Times New Roman"/>
              </a:defRPr>
            </a:lvl3pPr>
            <a:lvl4pPr lvl="3" marR="0" rtl="0" algn="ctr">
              <a:lnSpc>
                <a:spcPct val="80000"/>
              </a:lnSpc>
              <a:spcBef>
                <a:spcPts val="450"/>
              </a:spcBef>
              <a:spcAft>
                <a:spcPts val="0"/>
              </a:spcAft>
              <a:buClr>
                <a:srgbClr val="FF00FF"/>
              </a:buClr>
              <a:buSzPts val="1260"/>
              <a:buFont typeface="Noto Sans Symbols"/>
              <a:buNone/>
              <a:defRPr b="0" i="0" sz="1800" u="none" cap="none" strike="noStrike">
                <a:solidFill>
                  <a:srgbClr val="FFFFFF"/>
                </a:solidFill>
                <a:latin typeface="Times New Roman"/>
                <a:ea typeface="Times New Roman"/>
                <a:cs typeface="Times New Roman"/>
                <a:sym typeface="Times New Roman"/>
              </a:defRPr>
            </a:lvl4pPr>
            <a:lvl5pPr lvl="4" marR="0" rtl="0" algn="ctr">
              <a:lnSpc>
                <a:spcPct val="80000"/>
              </a:lnSpc>
              <a:spcBef>
                <a:spcPts val="450"/>
              </a:spcBef>
              <a:spcAft>
                <a:spcPts val="0"/>
              </a:spcAft>
              <a:buClr>
                <a:srgbClr val="FF00FF"/>
              </a:buClr>
              <a:buSzPts val="1800"/>
              <a:buFont typeface="Times New Roman"/>
              <a:buNone/>
              <a:defRPr b="0" i="0" sz="1800" u="none" cap="none" strike="noStrike">
                <a:solidFill>
                  <a:srgbClr val="FFFFFF"/>
                </a:solidFill>
                <a:latin typeface="Times New Roman"/>
                <a:ea typeface="Times New Roman"/>
                <a:cs typeface="Times New Roman"/>
                <a:sym typeface="Times New Roman"/>
              </a:defRPr>
            </a:lvl5pPr>
            <a:lvl6pPr lvl="5" marR="0" rtl="0" algn="ctr">
              <a:lnSpc>
                <a:spcPct val="80000"/>
              </a:lnSpc>
              <a:spcBef>
                <a:spcPts val="450"/>
              </a:spcBef>
              <a:spcAft>
                <a:spcPts val="0"/>
              </a:spcAft>
              <a:buClr>
                <a:srgbClr val="FF00FF"/>
              </a:buClr>
              <a:buSzPts val="1800"/>
              <a:buFont typeface="Times New Roman"/>
              <a:buNone/>
              <a:defRPr b="0" i="0" sz="1800" u="none" cap="none" strike="noStrike">
                <a:solidFill>
                  <a:srgbClr val="FFFFFF"/>
                </a:solidFill>
                <a:latin typeface="Times New Roman"/>
                <a:ea typeface="Times New Roman"/>
                <a:cs typeface="Times New Roman"/>
                <a:sym typeface="Times New Roman"/>
              </a:defRPr>
            </a:lvl6pPr>
            <a:lvl7pPr lvl="6" marR="0" rtl="0" algn="ctr">
              <a:lnSpc>
                <a:spcPct val="80000"/>
              </a:lnSpc>
              <a:spcBef>
                <a:spcPts val="450"/>
              </a:spcBef>
              <a:spcAft>
                <a:spcPts val="0"/>
              </a:spcAft>
              <a:buClr>
                <a:srgbClr val="FF00FF"/>
              </a:buClr>
              <a:buSzPts val="1800"/>
              <a:buFont typeface="Times New Roman"/>
              <a:buNone/>
              <a:defRPr b="0" i="0" sz="1800" u="none" cap="none" strike="noStrike">
                <a:solidFill>
                  <a:srgbClr val="FFFFFF"/>
                </a:solidFill>
                <a:latin typeface="Times New Roman"/>
                <a:ea typeface="Times New Roman"/>
                <a:cs typeface="Times New Roman"/>
                <a:sym typeface="Times New Roman"/>
              </a:defRPr>
            </a:lvl7pPr>
            <a:lvl8pPr lvl="7" marR="0" rtl="0" algn="ctr">
              <a:lnSpc>
                <a:spcPct val="80000"/>
              </a:lnSpc>
              <a:spcBef>
                <a:spcPts val="450"/>
              </a:spcBef>
              <a:spcAft>
                <a:spcPts val="0"/>
              </a:spcAft>
              <a:buClr>
                <a:srgbClr val="FF00FF"/>
              </a:buClr>
              <a:buSzPts val="1800"/>
              <a:buFont typeface="Times New Roman"/>
              <a:buNone/>
              <a:defRPr b="0" i="0" sz="1800" u="none" cap="none" strike="noStrike">
                <a:solidFill>
                  <a:srgbClr val="FFFFFF"/>
                </a:solidFill>
                <a:latin typeface="Times New Roman"/>
                <a:ea typeface="Times New Roman"/>
                <a:cs typeface="Times New Roman"/>
                <a:sym typeface="Times New Roman"/>
              </a:defRPr>
            </a:lvl8pPr>
            <a:lvl9pPr lvl="8" marR="0" rtl="0" algn="ctr">
              <a:lnSpc>
                <a:spcPct val="80000"/>
              </a:lnSpc>
              <a:spcBef>
                <a:spcPts val="450"/>
              </a:spcBef>
              <a:spcAft>
                <a:spcPts val="0"/>
              </a:spcAft>
              <a:buClr>
                <a:srgbClr val="FF00FF"/>
              </a:buClr>
              <a:buSzPts val="1800"/>
              <a:buFont typeface="Times New Roman"/>
              <a:buNone/>
              <a:defRPr b="0" i="0" sz="1800" u="none" cap="none" strike="noStrike">
                <a:solidFill>
                  <a:srgbClr val="FFFFFF"/>
                </a:solidFill>
                <a:latin typeface="Times New Roman"/>
                <a:ea typeface="Times New Roman"/>
                <a:cs typeface="Times New Roman"/>
                <a:sym typeface="Times New Roman"/>
              </a:defRPr>
            </a:lvl9pPr>
          </a:lstStyle>
          <a:p/>
        </p:txBody>
      </p:sp>
      <p:sp>
        <p:nvSpPr>
          <p:cNvPr id="112" name="Shape 112"/>
          <p:cNvSpPr txBox="1"/>
          <p:nvPr>
            <p:ph idx="10" type="dt"/>
          </p:nvPr>
        </p:nvSpPr>
        <p:spPr>
          <a:xfrm>
            <a:off x="381000" y="6248400"/>
            <a:ext cx="18653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13" name="Shape 113"/>
          <p:cNvSpPr txBox="1"/>
          <p:nvPr>
            <p:ph idx="11" type="ftr"/>
          </p:nvPr>
        </p:nvSpPr>
        <p:spPr>
          <a:xfrm>
            <a:off x="3124200" y="6248400"/>
            <a:ext cx="28559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14" name="Shape 114"/>
          <p:cNvSpPr txBox="1"/>
          <p:nvPr>
            <p:ph idx="12" type="sldNum"/>
          </p:nvPr>
        </p:nvSpPr>
        <p:spPr>
          <a:xfrm>
            <a:off x="6858000" y="6248400"/>
            <a:ext cx="1865312" cy="417512"/>
          </a:xfrm>
          <a:prstGeom prst="rect">
            <a:avLst/>
          </a:prstGeom>
          <a:noFill/>
          <a:ln>
            <a:noFill/>
          </a:ln>
        </p:spPr>
        <p:txBody>
          <a:bodyPr anchorCtr="0" anchor="ctr" bIns="46075" lIns="92150" spcFirstLastPara="1" rIns="92150" wrap="square" tIns="46075">
            <a:noAutofit/>
          </a:bodyPr>
          <a:lstStyle>
            <a:lvl1pPr indent="0" lvl="0"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1pPr>
            <a:lvl2pPr indent="0" lvl="1"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2pPr>
            <a:lvl3pPr indent="0" lvl="2"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3pPr>
            <a:lvl4pPr indent="0" lvl="3"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4pPr>
            <a:lvl5pPr indent="0" lvl="4"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5pPr>
            <a:lvl6pPr indent="0" lvl="5"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6pPr>
            <a:lvl7pPr indent="0" lvl="6"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7pPr>
            <a:lvl8pPr indent="0" lvl="7"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8pPr>
            <a:lvl9pPr indent="0" lvl="8"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contenu" type="obj">
  <p:cSld name="OBJECT">
    <p:spTree>
      <p:nvGrpSpPr>
        <p:cNvPr id="122" name="Shape 122"/>
        <p:cNvGrpSpPr/>
        <p:nvPr/>
      </p:nvGrpSpPr>
      <p:grpSpPr>
        <a:xfrm>
          <a:off x="0" y="0"/>
          <a:ext cx="0" cy="0"/>
          <a:chOff x="0" y="0"/>
          <a:chExt cx="0" cy="0"/>
        </a:xfrm>
      </p:grpSpPr>
      <p:sp>
        <p:nvSpPr>
          <p:cNvPr id="123" name="Shape 123"/>
          <p:cNvSpPr txBox="1"/>
          <p:nvPr>
            <p:ph type="title"/>
          </p:nvPr>
        </p:nvSpPr>
        <p:spPr>
          <a:xfrm>
            <a:off x="360362" y="153987"/>
            <a:ext cx="7732712" cy="876300"/>
          </a:xfrm>
          <a:prstGeom prst="rect">
            <a:avLst/>
          </a:prstGeom>
          <a:noFill/>
          <a:ln>
            <a:noFill/>
          </a:ln>
        </p:spPr>
        <p:txBody>
          <a:bodyPr anchorCtr="0" anchor="ctr" bIns="91425" lIns="91425" spcFirstLastPara="1" rIns="91425" wrap="square" tIns="91425"/>
          <a:lstStyle>
            <a:lvl1pPr lvl="0"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1pPr>
            <a:lvl2pPr lvl="1"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124" name="Shape 124"/>
          <p:cNvSpPr txBox="1"/>
          <p:nvPr>
            <p:ph idx="1" type="body"/>
          </p:nvPr>
        </p:nvSpPr>
        <p:spPr>
          <a:xfrm>
            <a:off x="838200" y="1219200"/>
            <a:ext cx="7688262" cy="4837112"/>
          </a:xfrm>
          <a:prstGeom prst="rect">
            <a:avLst/>
          </a:prstGeom>
          <a:noFill/>
          <a:ln>
            <a:noFill/>
          </a:ln>
        </p:spPr>
        <p:txBody>
          <a:bodyPr anchorCtr="0" anchor="t" bIns="91425" lIns="91425" spcFirstLastPara="1" rIns="91425" wrap="square" tIns="91425"/>
          <a:lstStyle>
            <a:lvl1pPr indent="-381000" lvl="0" marL="457200" marR="0" rtl="0" algn="l">
              <a:lnSpc>
                <a:spcPct val="80000"/>
              </a:lnSpc>
              <a:spcBef>
                <a:spcPts val="600"/>
              </a:spcBef>
              <a:spcAft>
                <a:spcPts val="0"/>
              </a:spcAft>
              <a:buClr>
                <a:srgbClr val="FF00FF"/>
              </a:buClr>
              <a:buSzPts val="2400"/>
              <a:buFont typeface="Arial"/>
              <a:buChar char="●"/>
              <a:defRPr b="0" i="0" sz="2400" u="none" cap="none" strike="noStrike">
                <a:solidFill>
                  <a:srgbClr val="FFFFFF"/>
                </a:solidFill>
                <a:latin typeface="Times New Roman"/>
                <a:ea typeface="Times New Roman"/>
                <a:cs typeface="Times New Roman"/>
                <a:sym typeface="Times New Roman"/>
              </a:defRPr>
            </a:lvl1pPr>
            <a:lvl2pPr indent="-335280" lvl="1" marL="914400" marR="0" rtl="0" algn="l">
              <a:lnSpc>
                <a:spcPct val="80000"/>
              </a:lnSpc>
              <a:spcBef>
                <a:spcPts val="600"/>
              </a:spcBef>
              <a:spcAft>
                <a:spcPts val="0"/>
              </a:spcAft>
              <a:buClr>
                <a:srgbClr val="FF00FF"/>
              </a:buClr>
              <a:buSzPts val="1680"/>
              <a:buFont typeface="Noto Sans Symbols"/>
              <a:buChar char="➢"/>
              <a:defRPr b="0" i="0" sz="2400" u="none" cap="none" strike="noStrike">
                <a:solidFill>
                  <a:srgbClr val="FFFFFF"/>
                </a:solidFill>
                <a:latin typeface="Times New Roman"/>
                <a:ea typeface="Times New Roman"/>
                <a:cs typeface="Times New Roman"/>
                <a:sym typeface="Times New Roman"/>
              </a:defRPr>
            </a:lvl2pPr>
            <a:lvl3pPr indent="-355600" lvl="2" marL="1371600" marR="0" rtl="0" algn="l">
              <a:lnSpc>
                <a:spcPct val="80000"/>
              </a:lnSpc>
              <a:spcBef>
                <a:spcPts val="50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3pPr>
            <a:lvl4pPr indent="-308610" lvl="3" marL="1828800" marR="0" rtl="0" algn="l">
              <a:lnSpc>
                <a:spcPct val="80000"/>
              </a:lnSpc>
              <a:spcBef>
                <a:spcPts val="450"/>
              </a:spcBef>
              <a:spcAft>
                <a:spcPts val="0"/>
              </a:spcAft>
              <a:buClr>
                <a:srgbClr val="FF00FF"/>
              </a:buClr>
              <a:buSzPts val="1260"/>
              <a:buFont typeface="Noto Sans Symbols"/>
              <a:buChar char="☞"/>
              <a:defRPr b="0" i="0" sz="1800" u="none" cap="none" strike="noStrike">
                <a:solidFill>
                  <a:srgbClr val="FFFFFF"/>
                </a:solidFill>
                <a:latin typeface="Times New Roman"/>
                <a:ea typeface="Times New Roman"/>
                <a:cs typeface="Times New Roman"/>
                <a:sym typeface="Times New Roman"/>
              </a:defRPr>
            </a:lvl4pPr>
            <a:lvl5pPr indent="-342900" lvl="4" marL="22860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5pPr>
            <a:lvl6pPr indent="-342900" lvl="5" marL="27432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6pPr>
            <a:lvl7pPr indent="-342900" lvl="6" marL="32004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7pPr>
            <a:lvl8pPr indent="-342900" lvl="7" marL="36576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8pPr>
            <a:lvl9pPr indent="-342900" lvl="8" marL="41148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9pPr>
          </a:lstStyle>
          <a:p/>
        </p:txBody>
      </p:sp>
      <p:sp>
        <p:nvSpPr>
          <p:cNvPr id="125" name="Shape 125"/>
          <p:cNvSpPr txBox="1"/>
          <p:nvPr>
            <p:ph idx="10" type="dt"/>
          </p:nvPr>
        </p:nvSpPr>
        <p:spPr>
          <a:xfrm>
            <a:off x="381000" y="6172200"/>
            <a:ext cx="18653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26" name="Shape 126"/>
          <p:cNvSpPr txBox="1"/>
          <p:nvPr>
            <p:ph idx="11" type="ftr"/>
          </p:nvPr>
        </p:nvSpPr>
        <p:spPr>
          <a:xfrm>
            <a:off x="3124200" y="6172200"/>
            <a:ext cx="28559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27" name="Shape 127"/>
          <p:cNvSpPr txBox="1"/>
          <p:nvPr>
            <p:ph idx="12" type="sldNum"/>
          </p:nvPr>
        </p:nvSpPr>
        <p:spPr>
          <a:xfrm>
            <a:off x="6858000" y="6172200"/>
            <a:ext cx="1865312" cy="417512"/>
          </a:xfrm>
          <a:prstGeom prst="rect">
            <a:avLst/>
          </a:prstGeom>
          <a:noFill/>
          <a:ln>
            <a:noFill/>
          </a:ln>
        </p:spPr>
        <p:txBody>
          <a:bodyPr anchorCtr="0" anchor="ctr" bIns="46075" lIns="92150" spcFirstLastPara="1" rIns="92150" wrap="square" tIns="46075">
            <a:noAutofit/>
          </a:bodyPr>
          <a:lstStyle>
            <a:lvl1pPr indent="0" lvl="0"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1pPr>
            <a:lvl2pPr indent="0" lvl="1"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2pPr>
            <a:lvl3pPr indent="0" lvl="2"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3pPr>
            <a:lvl4pPr indent="0" lvl="3"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4pPr>
            <a:lvl5pPr indent="0" lvl="4"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5pPr>
            <a:lvl6pPr indent="0" lvl="5"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6pPr>
            <a:lvl7pPr indent="0" lvl="6"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7pPr>
            <a:lvl8pPr indent="0" lvl="7"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8pPr>
            <a:lvl9pPr indent="0" lvl="8"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vertical et texte" type="vertTitleAndTx">
  <p:cSld name="VERTICAL_TITLE_AND_VERTICAL_TEXT">
    <p:spTree>
      <p:nvGrpSpPr>
        <p:cNvPr id="128" name="Shape 128"/>
        <p:cNvGrpSpPr/>
        <p:nvPr/>
      </p:nvGrpSpPr>
      <p:grpSpPr>
        <a:xfrm>
          <a:off x="0" y="0"/>
          <a:ext cx="0" cy="0"/>
          <a:chOff x="0" y="0"/>
          <a:chExt cx="0" cy="0"/>
        </a:xfrm>
      </p:grpSpPr>
      <p:sp>
        <p:nvSpPr>
          <p:cNvPr id="129" name="Shape 129"/>
          <p:cNvSpPr txBox="1"/>
          <p:nvPr>
            <p:ph type="title"/>
          </p:nvPr>
        </p:nvSpPr>
        <p:spPr>
          <a:xfrm rot="5400000">
            <a:off x="4554538" y="2084388"/>
            <a:ext cx="5902325" cy="2041525"/>
          </a:xfrm>
          <a:prstGeom prst="rect">
            <a:avLst/>
          </a:prstGeom>
          <a:noFill/>
          <a:ln>
            <a:noFill/>
          </a:ln>
        </p:spPr>
        <p:txBody>
          <a:bodyPr anchorCtr="0" anchor="ctr" bIns="91425" lIns="91425" spcFirstLastPara="1" rIns="91425" wrap="square" tIns="91425"/>
          <a:lstStyle>
            <a:lvl1pPr lvl="0"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1pPr>
            <a:lvl2pPr lvl="1"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130" name="Shape 130"/>
          <p:cNvSpPr txBox="1"/>
          <p:nvPr>
            <p:ph idx="1" type="body"/>
          </p:nvPr>
        </p:nvSpPr>
        <p:spPr>
          <a:xfrm rot="5400000">
            <a:off x="395288" y="119063"/>
            <a:ext cx="5902325" cy="5972175"/>
          </a:xfrm>
          <a:prstGeom prst="rect">
            <a:avLst/>
          </a:prstGeom>
          <a:noFill/>
          <a:ln>
            <a:noFill/>
          </a:ln>
        </p:spPr>
        <p:txBody>
          <a:bodyPr anchorCtr="0" anchor="t" bIns="91425" lIns="91425" spcFirstLastPara="1" rIns="91425" wrap="square" tIns="91425"/>
          <a:lstStyle>
            <a:lvl1pPr indent="-381000" lvl="0" marL="457200" marR="0" rtl="0" algn="l">
              <a:lnSpc>
                <a:spcPct val="80000"/>
              </a:lnSpc>
              <a:spcBef>
                <a:spcPts val="600"/>
              </a:spcBef>
              <a:spcAft>
                <a:spcPts val="0"/>
              </a:spcAft>
              <a:buClr>
                <a:srgbClr val="FF00FF"/>
              </a:buClr>
              <a:buSzPts val="2400"/>
              <a:buFont typeface="Arial"/>
              <a:buChar char="●"/>
              <a:defRPr b="0" i="0" sz="2400" u="none" cap="none" strike="noStrike">
                <a:solidFill>
                  <a:srgbClr val="FFFFFF"/>
                </a:solidFill>
                <a:latin typeface="Times New Roman"/>
                <a:ea typeface="Times New Roman"/>
                <a:cs typeface="Times New Roman"/>
                <a:sym typeface="Times New Roman"/>
              </a:defRPr>
            </a:lvl1pPr>
            <a:lvl2pPr indent="-335280" lvl="1" marL="914400" marR="0" rtl="0" algn="l">
              <a:lnSpc>
                <a:spcPct val="80000"/>
              </a:lnSpc>
              <a:spcBef>
                <a:spcPts val="600"/>
              </a:spcBef>
              <a:spcAft>
                <a:spcPts val="0"/>
              </a:spcAft>
              <a:buClr>
                <a:srgbClr val="FF00FF"/>
              </a:buClr>
              <a:buSzPts val="1680"/>
              <a:buFont typeface="Noto Sans Symbols"/>
              <a:buChar char="➢"/>
              <a:defRPr b="0" i="0" sz="2400" u="none" cap="none" strike="noStrike">
                <a:solidFill>
                  <a:srgbClr val="FFFFFF"/>
                </a:solidFill>
                <a:latin typeface="Times New Roman"/>
                <a:ea typeface="Times New Roman"/>
                <a:cs typeface="Times New Roman"/>
                <a:sym typeface="Times New Roman"/>
              </a:defRPr>
            </a:lvl2pPr>
            <a:lvl3pPr indent="-355600" lvl="2" marL="1371600" marR="0" rtl="0" algn="l">
              <a:lnSpc>
                <a:spcPct val="80000"/>
              </a:lnSpc>
              <a:spcBef>
                <a:spcPts val="50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3pPr>
            <a:lvl4pPr indent="-308610" lvl="3" marL="1828800" marR="0" rtl="0" algn="l">
              <a:lnSpc>
                <a:spcPct val="80000"/>
              </a:lnSpc>
              <a:spcBef>
                <a:spcPts val="450"/>
              </a:spcBef>
              <a:spcAft>
                <a:spcPts val="0"/>
              </a:spcAft>
              <a:buClr>
                <a:srgbClr val="FF00FF"/>
              </a:buClr>
              <a:buSzPts val="1260"/>
              <a:buFont typeface="Noto Sans Symbols"/>
              <a:buChar char="☞"/>
              <a:defRPr b="0" i="0" sz="1800" u="none" cap="none" strike="noStrike">
                <a:solidFill>
                  <a:srgbClr val="FFFFFF"/>
                </a:solidFill>
                <a:latin typeface="Times New Roman"/>
                <a:ea typeface="Times New Roman"/>
                <a:cs typeface="Times New Roman"/>
                <a:sym typeface="Times New Roman"/>
              </a:defRPr>
            </a:lvl4pPr>
            <a:lvl5pPr indent="-342900" lvl="4" marL="22860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5pPr>
            <a:lvl6pPr indent="-342900" lvl="5" marL="27432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6pPr>
            <a:lvl7pPr indent="-342900" lvl="6" marL="32004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7pPr>
            <a:lvl8pPr indent="-342900" lvl="7" marL="36576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8pPr>
            <a:lvl9pPr indent="-342900" lvl="8" marL="41148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9pPr>
          </a:lstStyle>
          <a:p/>
        </p:txBody>
      </p:sp>
      <p:sp>
        <p:nvSpPr>
          <p:cNvPr id="131" name="Shape 131"/>
          <p:cNvSpPr txBox="1"/>
          <p:nvPr>
            <p:ph idx="10" type="dt"/>
          </p:nvPr>
        </p:nvSpPr>
        <p:spPr>
          <a:xfrm>
            <a:off x="381000" y="6172200"/>
            <a:ext cx="18653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32" name="Shape 132"/>
          <p:cNvSpPr txBox="1"/>
          <p:nvPr>
            <p:ph idx="11" type="ftr"/>
          </p:nvPr>
        </p:nvSpPr>
        <p:spPr>
          <a:xfrm>
            <a:off x="3124200" y="6172200"/>
            <a:ext cx="28559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33" name="Shape 133"/>
          <p:cNvSpPr txBox="1"/>
          <p:nvPr>
            <p:ph idx="12" type="sldNum"/>
          </p:nvPr>
        </p:nvSpPr>
        <p:spPr>
          <a:xfrm>
            <a:off x="6858000" y="6172200"/>
            <a:ext cx="1865312" cy="417512"/>
          </a:xfrm>
          <a:prstGeom prst="rect">
            <a:avLst/>
          </a:prstGeom>
          <a:noFill/>
          <a:ln>
            <a:noFill/>
          </a:ln>
        </p:spPr>
        <p:txBody>
          <a:bodyPr anchorCtr="0" anchor="ctr" bIns="46075" lIns="92150" spcFirstLastPara="1" rIns="92150" wrap="square" tIns="46075">
            <a:noAutofit/>
          </a:bodyPr>
          <a:lstStyle>
            <a:lvl1pPr indent="0" lvl="0"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1pPr>
            <a:lvl2pPr indent="0" lvl="1"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2pPr>
            <a:lvl3pPr indent="0" lvl="2"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3pPr>
            <a:lvl4pPr indent="0" lvl="3"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4pPr>
            <a:lvl5pPr indent="0" lvl="4"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5pPr>
            <a:lvl6pPr indent="0" lvl="5"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6pPr>
            <a:lvl7pPr indent="0" lvl="6"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7pPr>
            <a:lvl8pPr indent="0" lvl="7"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8pPr>
            <a:lvl9pPr indent="0" lvl="8"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texte vertical" type="vertTx">
  <p:cSld name="VERTICAL_TEXT">
    <p:spTree>
      <p:nvGrpSpPr>
        <p:cNvPr id="134" name="Shape 134"/>
        <p:cNvGrpSpPr/>
        <p:nvPr/>
      </p:nvGrpSpPr>
      <p:grpSpPr>
        <a:xfrm>
          <a:off x="0" y="0"/>
          <a:ext cx="0" cy="0"/>
          <a:chOff x="0" y="0"/>
          <a:chExt cx="0" cy="0"/>
        </a:xfrm>
      </p:grpSpPr>
      <p:sp>
        <p:nvSpPr>
          <p:cNvPr id="135" name="Shape 135"/>
          <p:cNvSpPr txBox="1"/>
          <p:nvPr>
            <p:ph type="title"/>
          </p:nvPr>
        </p:nvSpPr>
        <p:spPr>
          <a:xfrm>
            <a:off x="360362" y="153987"/>
            <a:ext cx="7732712" cy="876300"/>
          </a:xfrm>
          <a:prstGeom prst="rect">
            <a:avLst/>
          </a:prstGeom>
          <a:noFill/>
          <a:ln>
            <a:noFill/>
          </a:ln>
        </p:spPr>
        <p:txBody>
          <a:bodyPr anchorCtr="0" anchor="ctr" bIns="91425" lIns="91425" spcFirstLastPara="1" rIns="91425" wrap="square" tIns="91425"/>
          <a:lstStyle>
            <a:lvl1pPr lvl="0"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1pPr>
            <a:lvl2pPr lvl="1"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136" name="Shape 136"/>
          <p:cNvSpPr txBox="1"/>
          <p:nvPr>
            <p:ph idx="1" type="body"/>
          </p:nvPr>
        </p:nvSpPr>
        <p:spPr>
          <a:xfrm rot="5400000">
            <a:off x="2263775" y="-206375"/>
            <a:ext cx="4837112" cy="7688262"/>
          </a:xfrm>
          <a:prstGeom prst="rect">
            <a:avLst/>
          </a:prstGeom>
          <a:noFill/>
          <a:ln>
            <a:noFill/>
          </a:ln>
        </p:spPr>
        <p:txBody>
          <a:bodyPr anchorCtr="0" anchor="t" bIns="91425" lIns="91425" spcFirstLastPara="1" rIns="91425" wrap="square" tIns="91425"/>
          <a:lstStyle>
            <a:lvl1pPr indent="-381000" lvl="0" marL="457200" marR="0" rtl="0" algn="l">
              <a:lnSpc>
                <a:spcPct val="80000"/>
              </a:lnSpc>
              <a:spcBef>
                <a:spcPts val="600"/>
              </a:spcBef>
              <a:spcAft>
                <a:spcPts val="0"/>
              </a:spcAft>
              <a:buClr>
                <a:srgbClr val="FF00FF"/>
              </a:buClr>
              <a:buSzPts val="2400"/>
              <a:buFont typeface="Arial"/>
              <a:buChar char="●"/>
              <a:defRPr b="0" i="0" sz="2400" u="none" cap="none" strike="noStrike">
                <a:solidFill>
                  <a:srgbClr val="FFFFFF"/>
                </a:solidFill>
                <a:latin typeface="Times New Roman"/>
                <a:ea typeface="Times New Roman"/>
                <a:cs typeface="Times New Roman"/>
                <a:sym typeface="Times New Roman"/>
              </a:defRPr>
            </a:lvl1pPr>
            <a:lvl2pPr indent="-335280" lvl="1" marL="914400" marR="0" rtl="0" algn="l">
              <a:lnSpc>
                <a:spcPct val="80000"/>
              </a:lnSpc>
              <a:spcBef>
                <a:spcPts val="600"/>
              </a:spcBef>
              <a:spcAft>
                <a:spcPts val="0"/>
              </a:spcAft>
              <a:buClr>
                <a:srgbClr val="FF00FF"/>
              </a:buClr>
              <a:buSzPts val="1680"/>
              <a:buFont typeface="Noto Sans Symbols"/>
              <a:buChar char="➢"/>
              <a:defRPr b="0" i="0" sz="2400" u="none" cap="none" strike="noStrike">
                <a:solidFill>
                  <a:srgbClr val="FFFFFF"/>
                </a:solidFill>
                <a:latin typeface="Times New Roman"/>
                <a:ea typeface="Times New Roman"/>
                <a:cs typeface="Times New Roman"/>
                <a:sym typeface="Times New Roman"/>
              </a:defRPr>
            </a:lvl2pPr>
            <a:lvl3pPr indent="-355600" lvl="2" marL="1371600" marR="0" rtl="0" algn="l">
              <a:lnSpc>
                <a:spcPct val="80000"/>
              </a:lnSpc>
              <a:spcBef>
                <a:spcPts val="50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3pPr>
            <a:lvl4pPr indent="-308610" lvl="3" marL="1828800" marR="0" rtl="0" algn="l">
              <a:lnSpc>
                <a:spcPct val="80000"/>
              </a:lnSpc>
              <a:spcBef>
                <a:spcPts val="450"/>
              </a:spcBef>
              <a:spcAft>
                <a:spcPts val="0"/>
              </a:spcAft>
              <a:buClr>
                <a:srgbClr val="FF00FF"/>
              </a:buClr>
              <a:buSzPts val="1260"/>
              <a:buFont typeface="Noto Sans Symbols"/>
              <a:buChar char="☞"/>
              <a:defRPr b="0" i="0" sz="1800" u="none" cap="none" strike="noStrike">
                <a:solidFill>
                  <a:srgbClr val="FFFFFF"/>
                </a:solidFill>
                <a:latin typeface="Times New Roman"/>
                <a:ea typeface="Times New Roman"/>
                <a:cs typeface="Times New Roman"/>
                <a:sym typeface="Times New Roman"/>
              </a:defRPr>
            </a:lvl4pPr>
            <a:lvl5pPr indent="-342900" lvl="4" marL="22860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5pPr>
            <a:lvl6pPr indent="-342900" lvl="5" marL="27432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6pPr>
            <a:lvl7pPr indent="-342900" lvl="6" marL="32004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7pPr>
            <a:lvl8pPr indent="-342900" lvl="7" marL="36576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8pPr>
            <a:lvl9pPr indent="-342900" lvl="8" marL="41148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9pPr>
          </a:lstStyle>
          <a:p/>
        </p:txBody>
      </p:sp>
      <p:sp>
        <p:nvSpPr>
          <p:cNvPr id="137" name="Shape 137"/>
          <p:cNvSpPr txBox="1"/>
          <p:nvPr>
            <p:ph idx="10" type="dt"/>
          </p:nvPr>
        </p:nvSpPr>
        <p:spPr>
          <a:xfrm>
            <a:off x="381000" y="6172200"/>
            <a:ext cx="18653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38" name="Shape 138"/>
          <p:cNvSpPr txBox="1"/>
          <p:nvPr>
            <p:ph idx="11" type="ftr"/>
          </p:nvPr>
        </p:nvSpPr>
        <p:spPr>
          <a:xfrm>
            <a:off x="3124200" y="6172200"/>
            <a:ext cx="28559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39" name="Shape 139"/>
          <p:cNvSpPr txBox="1"/>
          <p:nvPr>
            <p:ph idx="12" type="sldNum"/>
          </p:nvPr>
        </p:nvSpPr>
        <p:spPr>
          <a:xfrm>
            <a:off x="6858000" y="6172200"/>
            <a:ext cx="1865312" cy="417512"/>
          </a:xfrm>
          <a:prstGeom prst="rect">
            <a:avLst/>
          </a:prstGeom>
          <a:noFill/>
          <a:ln>
            <a:noFill/>
          </a:ln>
        </p:spPr>
        <p:txBody>
          <a:bodyPr anchorCtr="0" anchor="ctr" bIns="46075" lIns="92150" spcFirstLastPara="1" rIns="92150" wrap="square" tIns="46075">
            <a:noAutofit/>
          </a:bodyPr>
          <a:lstStyle>
            <a:lvl1pPr indent="0" lvl="0"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1pPr>
            <a:lvl2pPr indent="0" lvl="1"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2pPr>
            <a:lvl3pPr indent="0" lvl="2"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3pPr>
            <a:lvl4pPr indent="0" lvl="3"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4pPr>
            <a:lvl5pPr indent="0" lvl="4"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5pPr>
            <a:lvl6pPr indent="0" lvl="5"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6pPr>
            <a:lvl7pPr indent="0" lvl="6"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7pPr>
            <a:lvl8pPr indent="0" lvl="7"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8pPr>
            <a:lvl9pPr indent="0" lvl="8"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avec légende" type="picTx">
  <p:cSld name="PICTURE_WITH_CAPTION_TEXT">
    <p:spTree>
      <p:nvGrpSpPr>
        <p:cNvPr id="140" name="Shape 140"/>
        <p:cNvGrpSpPr/>
        <p:nvPr/>
      </p:nvGrpSpPr>
      <p:grpSpPr>
        <a:xfrm>
          <a:off x="0" y="0"/>
          <a:ext cx="0" cy="0"/>
          <a:chOff x="0" y="0"/>
          <a:chExt cx="0" cy="0"/>
        </a:xfrm>
      </p:grpSpPr>
      <p:sp>
        <p:nvSpPr>
          <p:cNvPr id="141" name="Shape 141"/>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lvl="0" marR="0" rtl="0" algn="l">
              <a:lnSpc>
                <a:spcPct val="80000"/>
              </a:lnSpc>
              <a:spcBef>
                <a:spcPts val="0"/>
              </a:spcBef>
              <a:spcAft>
                <a:spcPts val="0"/>
              </a:spcAft>
              <a:buSzPts val="1400"/>
              <a:buNone/>
              <a:defRPr b="1" i="0" sz="2000" u="none" cap="none" strike="noStrike">
                <a:solidFill>
                  <a:srgbClr val="FFFF00"/>
                </a:solidFill>
                <a:latin typeface="Times New Roman"/>
                <a:ea typeface="Times New Roman"/>
                <a:cs typeface="Times New Roman"/>
                <a:sym typeface="Times New Roman"/>
              </a:defRPr>
            </a:lvl1pPr>
            <a:lvl2pPr lvl="1"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142" name="Shape 142"/>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lvl="0" marR="0" rtl="0" algn="l">
              <a:lnSpc>
                <a:spcPct val="80000"/>
              </a:lnSpc>
              <a:spcBef>
                <a:spcPts val="600"/>
              </a:spcBef>
              <a:spcAft>
                <a:spcPts val="0"/>
              </a:spcAft>
              <a:buClr>
                <a:srgbClr val="FF00FF"/>
              </a:buClr>
              <a:buSzPts val="3200"/>
              <a:buFont typeface="Arial"/>
              <a:buNone/>
              <a:defRPr b="0" i="0" sz="3200" u="none" cap="none" strike="noStrike">
                <a:solidFill>
                  <a:srgbClr val="FFFFFF"/>
                </a:solidFill>
                <a:latin typeface="Times New Roman"/>
                <a:ea typeface="Times New Roman"/>
                <a:cs typeface="Times New Roman"/>
                <a:sym typeface="Times New Roman"/>
              </a:defRPr>
            </a:lvl1pPr>
            <a:lvl2pPr lvl="1" marR="0" rtl="0" algn="l">
              <a:lnSpc>
                <a:spcPct val="80000"/>
              </a:lnSpc>
              <a:spcBef>
                <a:spcPts val="600"/>
              </a:spcBef>
              <a:spcAft>
                <a:spcPts val="0"/>
              </a:spcAft>
              <a:buClr>
                <a:srgbClr val="FF00FF"/>
              </a:buClr>
              <a:buSzPts val="1960"/>
              <a:buFont typeface="Noto Sans Symbols"/>
              <a:buNone/>
              <a:defRPr b="0" i="0" sz="2800" u="none" cap="none" strike="noStrike">
                <a:solidFill>
                  <a:srgbClr val="FFFFFF"/>
                </a:solidFill>
                <a:latin typeface="Times New Roman"/>
                <a:ea typeface="Times New Roman"/>
                <a:cs typeface="Times New Roman"/>
                <a:sym typeface="Times New Roman"/>
              </a:defRPr>
            </a:lvl2pPr>
            <a:lvl3pPr lvl="2" marR="0" rtl="0" algn="l">
              <a:lnSpc>
                <a:spcPct val="80000"/>
              </a:lnSpc>
              <a:spcBef>
                <a:spcPts val="500"/>
              </a:spcBef>
              <a:spcAft>
                <a:spcPts val="0"/>
              </a:spcAft>
              <a:buClr>
                <a:srgbClr val="FF00FF"/>
              </a:buClr>
              <a:buSzPts val="2400"/>
              <a:buFont typeface="Times New Roman"/>
              <a:buNone/>
              <a:defRPr b="0" i="0" sz="2400" u="none" cap="none" strike="noStrike">
                <a:solidFill>
                  <a:srgbClr val="FFFFFF"/>
                </a:solidFill>
                <a:latin typeface="Times New Roman"/>
                <a:ea typeface="Times New Roman"/>
                <a:cs typeface="Times New Roman"/>
                <a:sym typeface="Times New Roman"/>
              </a:defRPr>
            </a:lvl3pPr>
            <a:lvl4pPr lvl="3" marR="0" rtl="0" algn="l">
              <a:lnSpc>
                <a:spcPct val="80000"/>
              </a:lnSpc>
              <a:spcBef>
                <a:spcPts val="450"/>
              </a:spcBef>
              <a:spcAft>
                <a:spcPts val="0"/>
              </a:spcAft>
              <a:buClr>
                <a:srgbClr val="FF00FF"/>
              </a:buClr>
              <a:buSzPts val="1400"/>
              <a:buFont typeface="Noto Sans Symbols"/>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80000"/>
              </a:lnSpc>
              <a:spcBef>
                <a:spcPts val="450"/>
              </a:spcBef>
              <a:spcAft>
                <a:spcPts val="0"/>
              </a:spcAft>
              <a:buClr>
                <a:srgbClr val="FF00FF"/>
              </a:buClr>
              <a:buSzPts val="2000"/>
              <a:buFont typeface="Times New Roman"/>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80000"/>
              </a:lnSpc>
              <a:spcBef>
                <a:spcPts val="450"/>
              </a:spcBef>
              <a:spcAft>
                <a:spcPts val="0"/>
              </a:spcAft>
              <a:buClr>
                <a:srgbClr val="FF00FF"/>
              </a:buClr>
              <a:buSzPts val="2000"/>
              <a:buFont typeface="Times New Roman"/>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80000"/>
              </a:lnSpc>
              <a:spcBef>
                <a:spcPts val="450"/>
              </a:spcBef>
              <a:spcAft>
                <a:spcPts val="0"/>
              </a:spcAft>
              <a:buClr>
                <a:srgbClr val="FF00FF"/>
              </a:buClr>
              <a:buSzPts val="2000"/>
              <a:buFont typeface="Times New Roman"/>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80000"/>
              </a:lnSpc>
              <a:spcBef>
                <a:spcPts val="450"/>
              </a:spcBef>
              <a:spcAft>
                <a:spcPts val="0"/>
              </a:spcAft>
              <a:buClr>
                <a:srgbClr val="FF00FF"/>
              </a:buClr>
              <a:buSzPts val="2000"/>
              <a:buFont typeface="Times New Roman"/>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80000"/>
              </a:lnSpc>
              <a:spcBef>
                <a:spcPts val="450"/>
              </a:spcBef>
              <a:spcAft>
                <a:spcPts val="0"/>
              </a:spcAft>
              <a:buClr>
                <a:srgbClr val="FF00FF"/>
              </a:buClr>
              <a:buSzPts val="2000"/>
              <a:buFont typeface="Times New Roman"/>
              <a:buNone/>
              <a:defRPr b="0" i="0" sz="2000" u="none" cap="none" strike="noStrike">
                <a:solidFill>
                  <a:srgbClr val="FFFFFF"/>
                </a:solidFill>
                <a:latin typeface="Times New Roman"/>
                <a:ea typeface="Times New Roman"/>
                <a:cs typeface="Times New Roman"/>
                <a:sym typeface="Times New Roman"/>
              </a:defRPr>
            </a:lvl9pPr>
          </a:lstStyle>
          <a:p/>
        </p:txBody>
      </p:sp>
      <p:sp>
        <p:nvSpPr>
          <p:cNvPr id="143" name="Shape 143"/>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lnSpc>
                <a:spcPct val="80000"/>
              </a:lnSpc>
              <a:spcBef>
                <a:spcPts val="600"/>
              </a:spcBef>
              <a:spcAft>
                <a:spcPts val="0"/>
              </a:spcAft>
              <a:buClr>
                <a:srgbClr val="FF00FF"/>
              </a:buClr>
              <a:buSzPts val="1400"/>
              <a:buFont typeface="Arial"/>
              <a:buNone/>
              <a:defRPr b="0" i="0" sz="1400" u="none" cap="none" strike="noStrike">
                <a:solidFill>
                  <a:srgbClr val="FFFFFF"/>
                </a:solidFill>
                <a:latin typeface="Times New Roman"/>
                <a:ea typeface="Times New Roman"/>
                <a:cs typeface="Times New Roman"/>
                <a:sym typeface="Times New Roman"/>
              </a:defRPr>
            </a:lvl1pPr>
            <a:lvl2pPr indent="-228600" lvl="1" marL="914400" marR="0" rtl="0" algn="l">
              <a:lnSpc>
                <a:spcPct val="80000"/>
              </a:lnSpc>
              <a:spcBef>
                <a:spcPts val="600"/>
              </a:spcBef>
              <a:spcAft>
                <a:spcPts val="0"/>
              </a:spcAft>
              <a:buClr>
                <a:srgbClr val="FF00FF"/>
              </a:buClr>
              <a:buSzPts val="840"/>
              <a:buFont typeface="Noto Sans Symbols"/>
              <a:buNone/>
              <a:defRPr b="0" i="0" sz="1200" u="none" cap="none" strike="noStrike">
                <a:solidFill>
                  <a:srgbClr val="FFFFFF"/>
                </a:solidFill>
                <a:latin typeface="Times New Roman"/>
                <a:ea typeface="Times New Roman"/>
                <a:cs typeface="Times New Roman"/>
                <a:sym typeface="Times New Roman"/>
              </a:defRPr>
            </a:lvl2pPr>
            <a:lvl3pPr indent="-228600" lvl="2" marL="1371600" marR="0" rtl="0" algn="l">
              <a:lnSpc>
                <a:spcPct val="80000"/>
              </a:lnSpc>
              <a:spcBef>
                <a:spcPts val="500"/>
              </a:spcBef>
              <a:spcAft>
                <a:spcPts val="0"/>
              </a:spcAft>
              <a:buClr>
                <a:srgbClr val="FF00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3pPr>
            <a:lvl4pPr indent="-228600" lvl="3" marL="1828800" marR="0" rtl="0" algn="l">
              <a:lnSpc>
                <a:spcPct val="80000"/>
              </a:lnSpc>
              <a:spcBef>
                <a:spcPts val="450"/>
              </a:spcBef>
              <a:spcAft>
                <a:spcPts val="0"/>
              </a:spcAft>
              <a:buClr>
                <a:srgbClr val="FF00FF"/>
              </a:buClr>
              <a:buSzPts val="630"/>
              <a:buFont typeface="Noto Sans Symbols"/>
              <a:buNone/>
              <a:defRPr b="0" i="0" sz="900" u="none" cap="none" strike="noStrike">
                <a:solidFill>
                  <a:srgbClr val="FFFFFF"/>
                </a:solidFill>
                <a:latin typeface="Times New Roman"/>
                <a:ea typeface="Times New Roman"/>
                <a:cs typeface="Times New Roman"/>
                <a:sym typeface="Times New Roman"/>
              </a:defRPr>
            </a:lvl4pPr>
            <a:lvl5pPr indent="-228600" lvl="4" marL="2286000" marR="0" rtl="0" algn="l">
              <a:lnSpc>
                <a:spcPct val="80000"/>
              </a:lnSpc>
              <a:spcBef>
                <a:spcPts val="450"/>
              </a:spcBef>
              <a:spcAft>
                <a:spcPts val="0"/>
              </a:spcAft>
              <a:buClr>
                <a:srgbClr val="FF00FF"/>
              </a:buClr>
              <a:buSzPts val="900"/>
              <a:buFont typeface="Times New Roman"/>
              <a:buNone/>
              <a:defRPr b="0" i="0" sz="900" u="none" cap="none" strike="noStrike">
                <a:solidFill>
                  <a:srgbClr val="FFFFFF"/>
                </a:solidFill>
                <a:latin typeface="Times New Roman"/>
                <a:ea typeface="Times New Roman"/>
                <a:cs typeface="Times New Roman"/>
                <a:sym typeface="Times New Roman"/>
              </a:defRPr>
            </a:lvl5pPr>
            <a:lvl6pPr indent="-228600" lvl="5" marL="2743200" marR="0" rtl="0" algn="l">
              <a:lnSpc>
                <a:spcPct val="80000"/>
              </a:lnSpc>
              <a:spcBef>
                <a:spcPts val="450"/>
              </a:spcBef>
              <a:spcAft>
                <a:spcPts val="0"/>
              </a:spcAft>
              <a:buClr>
                <a:srgbClr val="FF00FF"/>
              </a:buClr>
              <a:buSzPts val="900"/>
              <a:buFont typeface="Times New Roman"/>
              <a:buNone/>
              <a:defRPr b="0" i="0" sz="900" u="none" cap="none" strike="noStrike">
                <a:solidFill>
                  <a:srgbClr val="FFFFFF"/>
                </a:solidFill>
                <a:latin typeface="Times New Roman"/>
                <a:ea typeface="Times New Roman"/>
                <a:cs typeface="Times New Roman"/>
                <a:sym typeface="Times New Roman"/>
              </a:defRPr>
            </a:lvl6pPr>
            <a:lvl7pPr indent="-228600" lvl="6" marL="3200400" marR="0" rtl="0" algn="l">
              <a:lnSpc>
                <a:spcPct val="80000"/>
              </a:lnSpc>
              <a:spcBef>
                <a:spcPts val="450"/>
              </a:spcBef>
              <a:spcAft>
                <a:spcPts val="0"/>
              </a:spcAft>
              <a:buClr>
                <a:srgbClr val="FF00FF"/>
              </a:buClr>
              <a:buSzPts val="900"/>
              <a:buFont typeface="Times New Roman"/>
              <a:buNone/>
              <a:defRPr b="0" i="0" sz="900" u="none" cap="none" strike="noStrike">
                <a:solidFill>
                  <a:srgbClr val="FFFFFF"/>
                </a:solidFill>
                <a:latin typeface="Times New Roman"/>
                <a:ea typeface="Times New Roman"/>
                <a:cs typeface="Times New Roman"/>
                <a:sym typeface="Times New Roman"/>
              </a:defRPr>
            </a:lvl7pPr>
            <a:lvl8pPr indent="-228600" lvl="7" marL="3657600" marR="0" rtl="0" algn="l">
              <a:lnSpc>
                <a:spcPct val="80000"/>
              </a:lnSpc>
              <a:spcBef>
                <a:spcPts val="450"/>
              </a:spcBef>
              <a:spcAft>
                <a:spcPts val="0"/>
              </a:spcAft>
              <a:buClr>
                <a:srgbClr val="FF00FF"/>
              </a:buClr>
              <a:buSzPts val="900"/>
              <a:buFont typeface="Times New Roman"/>
              <a:buNone/>
              <a:defRPr b="0" i="0" sz="900" u="none" cap="none" strike="noStrike">
                <a:solidFill>
                  <a:srgbClr val="FFFFFF"/>
                </a:solidFill>
                <a:latin typeface="Times New Roman"/>
                <a:ea typeface="Times New Roman"/>
                <a:cs typeface="Times New Roman"/>
                <a:sym typeface="Times New Roman"/>
              </a:defRPr>
            </a:lvl8pPr>
            <a:lvl9pPr indent="-228600" lvl="8" marL="4114800" marR="0" rtl="0" algn="l">
              <a:lnSpc>
                <a:spcPct val="80000"/>
              </a:lnSpc>
              <a:spcBef>
                <a:spcPts val="450"/>
              </a:spcBef>
              <a:spcAft>
                <a:spcPts val="0"/>
              </a:spcAft>
              <a:buClr>
                <a:srgbClr val="FF00FF"/>
              </a:buClr>
              <a:buSzPts val="900"/>
              <a:buFont typeface="Times New Roman"/>
              <a:buNone/>
              <a:defRPr b="0" i="0" sz="900" u="none" cap="none" strike="noStrike">
                <a:solidFill>
                  <a:srgbClr val="FFFFFF"/>
                </a:solidFill>
                <a:latin typeface="Times New Roman"/>
                <a:ea typeface="Times New Roman"/>
                <a:cs typeface="Times New Roman"/>
                <a:sym typeface="Times New Roman"/>
              </a:defRPr>
            </a:lvl9pPr>
          </a:lstStyle>
          <a:p/>
        </p:txBody>
      </p:sp>
      <p:sp>
        <p:nvSpPr>
          <p:cNvPr id="144" name="Shape 144"/>
          <p:cNvSpPr txBox="1"/>
          <p:nvPr>
            <p:ph idx="10" type="dt"/>
          </p:nvPr>
        </p:nvSpPr>
        <p:spPr>
          <a:xfrm>
            <a:off x="381000" y="6172200"/>
            <a:ext cx="18653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45" name="Shape 145"/>
          <p:cNvSpPr txBox="1"/>
          <p:nvPr>
            <p:ph idx="11" type="ftr"/>
          </p:nvPr>
        </p:nvSpPr>
        <p:spPr>
          <a:xfrm>
            <a:off x="3124200" y="6172200"/>
            <a:ext cx="28559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46" name="Shape 146"/>
          <p:cNvSpPr txBox="1"/>
          <p:nvPr>
            <p:ph idx="12" type="sldNum"/>
          </p:nvPr>
        </p:nvSpPr>
        <p:spPr>
          <a:xfrm>
            <a:off x="6858000" y="6172200"/>
            <a:ext cx="1865312" cy="417512"/>
          </a:xfrm>
          <a:prstGeom prst="rect">
            <a:avLst/>
          </a:prstGeom>
          <a:noFill/>
          <a:ln>
            <a:noFill/>
          </a:ln>
        </p:spPr>
        <p:txBody>
          <a:bodyPr anchorCtr="0" anchor="ctr" bIns="46075" lIns="92150" spcFirstLastPara="1" rIns="92150" wrap="square" tIns="46075">
            <a:noAutofit/>
          </a:bodyPr>
          <a:lstStyle>
            <a:lvl1pPr indent="0" lvl="0"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1pPr>
            <a:lvl2pPr indent="0" lvl="1"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2pPr>
            <a:lvl3pPr indent="0" lvl="2"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3pPr>
            <a:lvl4pPr indent="0" lvl="3"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4pPr>
            <a:lvl5pPr indent="0" lvl="4"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5pPr>
            <a:lvl6pPr indent="0" lvl="5"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6pPr>
            <a:lvl7pPr indent="0" lvl="6"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7pPr>
            <a:lvl8pPr indent="0" lvl="7"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8pPr>
            <a:lvl9pPr indent="0" lvl="8"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u avec légende" type="objTx">
  <p:cSld name="OBJECT_WITH_CAPTION_TEXT">
    <p:spTree>
      <p:nvGrpSpPr>
        <p:cNvPr id="147" name="Shape 147"/>
        <p:cNvGrpSpPr/>
        <p:nvPr/>
      </p:nvGrpSpPr>
      <p:grpSpPr>
        <a:xfrm>
          <a:off x="0" y="0"/>
          <a:ext cx="0" cy="0"/>
          <a:chOff x="0" y="0"/>
          <a:chExt cx="0" cy="0"/>
        </a:xfrm>
      </p:grpSpPr>
      <p:sp>
        <p:nvSpPr>
          <p:cNvPr id="148" name="Shape 148"/>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lvl="0" marR="0" rtl="0" algn="l">
              <a:lnSpc>
                <a:spcPct val="80000"/>
              </a:lnSpc>
              <a:spcBef>
                <a:spcPts val="0"/>
              </a:spcBef>
              <a:spcAft>
                <a:spcPts val="0"/>
              </a:spcAft>
              <a:buSzPts val="1400"/>
              <a:buNone/>
              <a:defRPr b="1" i="0" sz="2000" u="none" cap="none" strike="noStrike">
                <a:solidFill>
                  <a:srgbClr val="FFFF00"/>
                </a:solidFill>
                <a:latin typeface="Times New Roman"/>
                <a:ea typeface="Times New Roman"/>
                <a:cs typeface="Times New Roman"/>
                <a:sym typeface="Times New Roman"/>
              </a:defRPr>
            </a:lvl1pPr>
            <a:lvl2pPr lvl="1"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149" name="Shape 14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lnSpc>
                <a:spcPct val="80000"/>
              </a:lnSpc>
              <a:spcBef>
                <a:spcPts val="600"/>
              </a:spcBef>
              <a:spcAft>
                <a:spcPts val="0"/>
              </a:spcAft>
              <a:buClr>
                <a:srgbClr val="FF00FF"/>
              </a:buClr>
              <a:buSzPts val="3200"/>
              <a:buFont typeface="Arial"/>
              <a:buChar char="●"/>
              <a:defRPr b="0" i="0" sz="3200" u="none" cap="none" strike="noStrike">
                <a:solidFill>
                  <a:srgbClr val="FFFFFF"/>
                </a:solidFill>
                <a:latin typeface="Times New Roman"/>
                <a:ea typeface="Times New Roman"/>
                <a:cs typeface="Times New Roman"/>
                <a:sym typeface="Times New Roman"/>
              </a:defRPr>
            </a:lvl1pPr>
            <a:lvl2pPr indent="-353060" lvl="1" marL="914400" marR="0" rtl="0" algn="l">
              <a:lnSpc>
                <a:spcPct val="80000"/>
              </a:lnSpc>
              <a:spcBef>
                <a:spcPts val="600"/>
              </a:spcBef>
              <a:spcAft>
                <a:spcPts val="0"/>
              </a:spcAft>
              <a:buClr>
                <a:srgbClr val="FF00FF"/>
              </a:buClr>
              <a:buSzPts val="1960"/>
              <a:buFont typeface="Noto Sans Symbols"/>
              <a:buChar char="➢"/>
              <a:defRPr b="0" i="0" sz="2800" u="none" cap="none" strike="noStrike">
                <a:solidFill>
                  <a:srgbClr val="FFFFFF"/>
                </a:solidFill>
                <a:latin typeface="Times New Roman"/>
                <a:ea typeface="Times New Roman"/>
                <a:cs typeface="Times New Roman"/>
                <a:sym typeface="Times New Roman"/>
              </a:defRPr>
            </a:lvl2pPr>
            <a:lvl3pPr indent="-381000" lvl="2" marL="1371600" marR="0" rtl="0" algn="l">
              <a:lnSpc>
                <a:spcPct val="80000"/>
              </a:lnSpc>
              <a:spcBef>
                <a:spcPts val="500"/>
              </a:spcBef>
              <a:spcAft>
                <a:spcPts val="0"/>
              </a:spcAft>
              <a:buClr>
                <a:srgbClr val="FF00FF"/>
              </a:buClr>
              <a:buSzPts val="2400"/>
              <a:buFont typeface="Times New Roman"/>
              <a:buChar char="–"/>
              <a:defRPr b="0" i="0" sz="2400" u="none" cap="none" strike="noStrike">
                <a:solidFill>
                  <a:srgbClr val="FFFFFF"/>
                </a:solidFill>
                <a:latin typeface="Times New Roman"/>
                <a:ea typeface="Times New Roman"/>
                <a:cs typeface="Times New Roman"/>
                <a:sym typeface="Times New Roman"/>
              </a:defRPr>
            </a:lvl3pPr>
            <a:lvl4pPr indent="-317500" lvl="3" marL="1828800" marR="0" rtl="0" algn="l">
              <a:lnSpc>
                <a:spcPct val="80000"/>
              </a:lnSpc>
              <a:spcBef>
                <a:spcPts val="450"/>
              </a:spcBef>
              <a:spcAft>
                <a:spcPts val="0"/>
              </a:spcAft>
              <a:buClr>
                <a:srgbClr val="FF00FF"/>
              </a:buClr>
              <a:buSzPts val="1400"/>
              <a:buFont typeface="Noto Sans Symbols"/>
              <a:buChar char="☞"/>
              <a:defRPr b="0" i="0" sz="2000" u="none" cap="none" strike="noStrike">
                <a:solidFill>
                  <a:srgbClr val="FFFFFF"/>
                </a:solidFill>
                <a:latin typeface="Times New Roman"/>
                <a:ea typeface="Times New Roman"/>
                <a:cs typeface="Times New Roman"/>
                <a:sym typeface="Times New Roman"/>
              </a:defRPr>
            </a:lvl4pPr>
            <a:lvl5pPr indent="-355600" lvl="4" marL="2286000" marR="0" rtl="0" algn="l">
              <a:lnSpc>
                <a:spcPct val="80000"/>
              </a:lnSpc>
              <a:spcBef>
                <a:spcPts val="45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5pPr>
            <a:lvl6pPr indent="-355600" lvl="5" marL="2743200" marR="0" rtl="0" algn="l">
              <a:lnSpc>
                <a:spcPct val="80000"/>
              </a:lnSpc>
              <a:spcBef>
                <a:spcPts val="45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6pPr>
            <a:lvl7pPr indent="-355600" lvl="6" marL="3200400" marR="0" rtl="0" algn="l">
              <a:lnSpc>
                <a:spcPct val="80000"/>
              </a:lnSpc>
              <a:spcBef>
                <a:spcPts val="45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7pPr>
            <a:lvl8pPr indent="-355600" lvl="7" marL="3657600" marR="0" rtl="0" algn="l">
              <a:lnSpc>
                <a:spcPct val="80000"/>
              </a:lnSpc>
              <a:spcBef>
                <a:spcPts val="45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8pPr>
            <a:lvl9pPr indent="-355600" lvl="8" marL="4114800" marR="0" rtl="0" algn="l">
              <a:lnSpc>
                <a:spcPct val="80000"/>
              </a:lnSpc>
              <a:spcBef>
                <a:spcPts val="45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9pPr>
          </a:lstStyle>
          <a:p/>
        </p:txBody>
      </p:sp>
      <p:sp>
        <p:nvSpPr>
          <p:cNvPr id="150" name="Shape 150"/>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lnSpc>
                <a:spcPct val="80000"/>
              </a:lnSpc>
              <a:spcBef>
                <a:spcPts val="600"/>
              </a:spcBef>
              <a:spcAft>
                <a:spcPts val="0"/>
              </a:spcAft>
              <a:buClr>
                <a:srgbClr val="FF00FF"/>
              </a:buClr>
              <a:buSzPts val="1400"/>
              <a:buFont typeface="Arial"/>
              <a:buNone/>
              <a:defRPr b="0" i="0" sz="1400" u="none" cap="none" strike="noStrike">
                <a:solidFill>
                  <a:srgbClr val="FFFFFF"/>
                </a:solidFill>
                <a:latin typeface="Times New Roman"/>
                <a:ea typeface="Times New Roman"/>
                <a:cs typeface="Times New Roman"/>
                <a:sym typeface="Times New Roman"/>
              </a:defRPr>
            </a:lvl1pPr>
            <a:lvl2pPr indent="-228600" lvl="1" marL="914400" marR="0" rtl="0" algn="l">
              <a:lnSpc>
                <a:spcPct val="80000"/>
              </a:lnSpc>
              <a:spcBef>
                <a:spcPts val="600"/>
              </a:spcBef>
              <a:spcAft>
                <a:spcPts val="0"/>
              </a:spcAft>
              <a:buClr>
                <a:srgbClr val="FF00FF"/>
              </a:buClr>
              <a:buSzPts val="840"/>
              <a:buFont typeface="Noto Sans Symbols"/>
              <a:buNone/>
              <a:defRPr b="0" i="0" sz="1200" u="none" cap="none" strike="noStrike">
                <a:solidFill>
                  <a:srgbClr val="FFFFFF"/>
                </a:solidFill>
                <a:latin typeface="Times New Roman"/>
                <a:ea typeface="Times New Roman"/>
                <a:cs typeface="Times New Roman"/>
                <a:sym typeface="Times New Roman"/>
              </a:defRPr>
            </a:lvl2pPr>
            <a:lvl3pPr indent="-228600" lvl="2" marL="1371600" marR="0" rtl="0" algn="l">
              <a:lnSpc>
                <a:spcPct val="80000"/>
              </a:lnSpc>
              <a:spcBef>
                <a:spcPts val="500"/>
              </a:spcBef>
              <a:spcAft>
                <a:spcPts val="0"/>
              </a:spcAft>
              <a:buClr>
                <a:srgbClr val="FF00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3pPr>
            <a:lvl4pPr indent="-228600" lvl="3" marL="1828800" marR="0" rtl="0" algn="l">
              <a:lnSpc>
                <a:spcPct val="80000"/>
              </a:lnSpc>
              <a:spcBef>
                <a:spcPts val="450"/>
              </a:spcBef>
              <a:spcAft>
                <a:spcPts val="0"/>
              </a:spcAft>
              <a:buClr>
                <a:srgbClr val="FF00FF"/>
              </a:buClr>
              <a:buSzPts val="630"/>
              <a:buFont typeface="Noto Sans Symbols"/>
              <a:buNone/>
              <a:defRPr b="0" i="0" sz="900" u="none" cap="none" strike="noStrike">
                <a:solidFill>
                  <a:srgbClr val="FFFFFF"/>
                </a:solidFill>
                <a:latin typeface="Times New Roman"/>
                <a:ea typeface="Times New Roman"/>
                <a:cs typeface="Times New Roman"/>
                <a:sym typeface="Times New Roman"/>
              </a:defRPr>
            </a:lvl4pPr>
            <a:lvl5pPr indent="-228600" lvl="4" marL="2286000" marR="0" rtl="0" algn="l">
              <a:lnSpc>
                <a:spcPct val="80000"/>
              </a:lnSpc>
              <a:spcBef>
                <a:spcPts val="450"/>
              </a:spcBef>
              <a:spcAft>
                <a:spcPts val="0"/>
              </a:spcAft>
              <a:buClr>
                <a:srgbClr val="FF00FF"/>
              </a:buClr>
              <a:buSzPts val="900"/>
              <a:buFont typeface="Times New Roman"/>
              <a:buNone/>
              <a:defRPr b="0" i="0" sz="900" u="none" cap="none" strike="noStrike">
                <a:solidFill>
                  <a:srgbClr val="FFFFFF"/>
                </a:solidFill>
                <a:latin typeface="Times New Roman"/>
                <a:ea typeface="Times New Roman"/>
                <a:cs typeface="Times New Roman"/>
                <a:sym typeface="Times New Roman"/>
              </a:defRPr>
            </a:lvl5pPr>
            <a:lvl6pPr indent="-228600" lvl="5" marL="2743200" marR="0" rtl="0" algn="l">
              <a:lnSpc>
                <a:spcPct val="80000"/>
              </a:lnSpc>
              <a:spcBef>
                <a:spcPts val="450"/>
              </a:spcBef>
              <a:spcAft>
                <a:spcPts val="0"/>
              </a:spcAft>
              <a:buClr>
                <a:srgbClr val="FF00FF"/>
              </a:buClr>
              <a:buSzPts val="900"/>
              <a:buFont typeface="Times New Roman"/>
              <a:buNone/>
              <a:defRPr b="0" i="0" sz="900" u="none" cap="none" strike="noStrike">
                <a:solidFill>
                  <a:srgbClr val="FFFFFF"/>
                </a:solidFill>
                <a:latin typeface="Times New Roman"/>
                <a:ea typeface="Times New Roman"/>
                <a:cs typeface="Times New Roman"/>
                <a:sym typeface="Times New Roman"/>
              </a:defRPr>
            </a:lvl6pPr>
            <a:lvl7pPr indent="-228600" lvl="6" marL="3200400" marR="0" rtl="0" algn="l">
              <a:lnSpc>
                <a:spcPct val="80000"/>
              </a:lnSpc>
              <a:spcBef>
                <a:spcPts val="450"/>
              </a:spcBef>
              <a:spcAft>
                <a:spcPts val="0"/>
              </a:spcAft>
              <a:buClr>
                <a:srgbClr val="FF00FF"/>
              </a:buClr>
              <a:buSzPts val="900"/>
              <a:buFont typeface="Times New Roman"/>
              <a:buNone/>
              <a:defRPr b="0" i="0" sz="900" u="none" cap="none" strike="noStrike">
                <a:solidFill>
                  <a:srgbClr val="FFFFFF"/>
                </a:solidFill>
                <a:latin typeface="Times New Roman"/>
                <a:ea typeface="Times New Roman"/>
                <a:cs typeface="Times New Roman"/>
                <a:sym typeface="Times New Roman"/>
              </a:defRPr>
            </a:lvl7pPr>
            <a:lvl8pPr indent="-228600" lvl="7" marL="3657600" marR="0" rtl="0" algn="l">
              <a:lnSpc>
                <a:spcPct val="80000"/>
              </a:lnSpc>
              <a:spcBef>
                <a:spcPts val="450"/>
              </a:spcBef>
              <a:spcAft>
                <a:spcPts val="0"/>
              </a:spcAft>
              <a:buClr>
                <a:srgbClr val="FF00FF"/>
              </a:buClr>
              <a:buSzPts val="900"/>
              <a:buFont typeface="Times New Roman"/>
              <a:buNone/>
              <a:defRPr b="0" i="0" sz="900" u="none" cap="none" strike="noStrike">
                <a:solidFill>
                  <a:srgbClr val="FFFFFF"/>
                </a:solidFill>
                <a:latin typeface="Times New Roman"/>
                <a:ea typeface="Times New Roman"/>
                <a:cs typeface="Times New Roman"/>
                <a:sym typeface="Times New Roman"/>
              </a:defRPr>
            </a:lvl8pPr>
            <a:lvl9pPr indent="-228600" lvl="8" marL="4114800" marR="0" rtl="0" algn="l">
              <a:lnSpc>
                <a:spcPct val="80000"/>
              </a:lnSpc>
              <a:spcBef>
                <a:spcPts val="450"/>
              </a:spcBef>
              <a:spcAft>
                <a:spcPts val="0"/>
              </a:spcAft>
              <a:buClr>
                <a:srgbClr val="FF00FF"/>
              </a:buClr>
              <a:buSzPts val="900"/>
              <a:buFont typeface="Times New Roman"/>
              <a:buNone/>
              <a:defRPr b="0" i="0" sz="900" u="none" cap="none" strike="noStrike">
                <a:solidFill>
                  <a:srgbClr val="FFFFFF"/>
                </a:solidFill>
                <a:latin typeface="Times New Roman"/>
                <a:ea typeface="Times New Roman"/>
                <a:cs typeface="Times New Roman"/>
                <a:sym typeface="Times New Roman"/>
              </a:defRPr>
            </a:lvl9pPr>
          </a:lstStyle>
          <a:p/>
        </p:txBody>
      </p:sp>
      <p:sp>
        <p:nvSpPr>
          <p:cNvPr id="151" name="Shape 151"/>
          <p:cNvSpPr txBox="1"/>
          <p:nvPr>
            <p:ph idx="10" type="dt"/>
          </p:nvPr>
        </p:nvSpPr>
        <p:spPr>
          <a:xfrm>
            <a:off x="381000" y="6172200"/>
            <a:ext cx="18653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52" name="Shape 152"/>
          <p:cNvSpPr txBox="1"/>
          <p:nvPr>
            <p:ph idx="11" type="ftr"/>
          </p:nvPr>
        </p:nvSpPr>
        <p:spPr>
          <a:xfrm>
            <a:off x="3124200" y="6172200"/>
            <a:ext cx="28559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53" name="Shape 153"/>
          <p:cNvSpPr txBox="1"/>
          <p:nvPr>
            <p:ph idx="12" type="sldNum"/>
          </p:nvPr>
        </p:nvSpPr>
        <p:spPr>
          <a:xfrm>
            <a:off x="6858000" y="6172200"/>
            <a:ext cx="1865312" cy="417512"/>
          </a:xfrm>
          <a:prstGeom prst="rect">
            <a:avLst/>
          </a:prstGeom>
          <a:noFill/>
          <a:ln>
            <a:noFill/>
          </a:ln>
        </p:spPr>
        <p:txBody>
          <a:bodyPr anchorCtr="0" anchor="ctr" bIns="46075" lIns="92150" spcFirstLastPara="1" rIns="92150" wrap="square" tIns="46075">
            <a:noAutofit/>
          </a:bodyPr>
          <a:lstStyle>
            <a:lvl1pPr indent="0" lvl="0"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1pPr>
            <a:lvl2pPr indent="0" lvl="1"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2pPr>
            <a:lvl3pPr indent="0" lvl="2"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3pPr>
            <a:lvl4pPr indent="0" lvl="3"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4pPr>
            <a:lvl5pPr indent="0" lvl="4"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5pPr>
            <a:lvl6pPr indent="0" lvl="5"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6pPr>
            <a:lvl7pPr indent="0" lvl="6"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7pPr>
            <a:lvl8pPr indent="0" lvl="7"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8pPr>
            <a:lvl9pPr indent="0" lvl="8"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 type="blank">
  <p:cSld name="BLANK">
    <p:spTree>
      <p:nvGrpSpPr>
        <p:cNvPr id="154" name="Shape 154"/>
        <p:cNvGrpSpPr/>
        <p:nvPr/>
      </p:nvGrpSpPr>
      <p:grpSpPr>
        <a:xfrm>
          <a:off x="0" y="0"/>
          <a:ext cx="0" cy="0"/>
          <a:chOff x="0" y="0"/>
          <a:chExt cx="0" cy="0"/>
        </a:xfrm>
      </p:grpSpPr>
      <p:sp>
        <p:nvSpPr>
          <p:cNvPr id="155" name="Shape 155"/>
          <p:cNvSpPr txBox="1"/>
          <p:nvPr>
            <p:ph idx="10" type="dt"/>
          </p:nvPr>
        </p:nvSpPr>
        <p:spPr>
          <a:xfrm>
            <a:off x="381000" y="6172200"/>
            <a:ext cx="18653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56" name="Shape 156"/>
          <p:cNvSpPr txBox="1"/>
          <p:nvPr>
            <p:ph idx="11" type="ftr"/>
          </p:nvPr>
        </p:nvSpPr>
        <p:spPr>
          <a:xfrm>
            <a:off x="3124200" y="6172200"/>
            <a:ext cx="28559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57" name="Shape 157"/>
          <p:cNvSpPr txBox="1"/>
          <p:nvPr>
            <p:ph idx="12" type="sldNum"/>
          </p:nvPr>
        </p:nvSpPr>
        <p:spPr>
          <a:xfrm>
            <a:off x="6858000" y="6172200"/>
            <a:ext cx="1865312" cy="417512"/>
          </a:xfrm>
          <a:prstGeom prst="rect">
            <a:avLst/>
          </a:prstGeom>
          <a:noFill/>
          <a:ln>
            <a:noFill/>
          </a:ln>
        </p:spPr>
        <p:txBody>
          <a:bodyPr anchorCtr="0" anchor="ctr" bIns="46075" lIns="92150" spcFirstLastPara="1" rIns="92150" wrap="square" tIns="46075">
            <a:noAutofit/>
          </a:bodyPr>
          <a:lstStyle>
            <a:lvl1pPr indent="0" lvl="0"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1pPr>
            <a:lvl2pPr indent="0" lvl="1"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2pPr>
            <a:lvl3pPr indent="0" lvl="2"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3pPr>
            <a:lvl4pPr indent="0" lvl="3"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4pPr>
            <a:lvl5pPr indent="0" lvl="4"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5pPr>
            <a:lvl6pPr indent="0" lvl="5"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6pPr>
            <a:lvl7pPr indent="0" lvl="6"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7pPr>
            <a:lvl8pPr indent="0" lvl="7"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8pPr>
            <a:lvl9pPr indent="0" lvl="8"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seul" type="titleOnly">
  <p:cSld name="TITLE_ONLY">
    <p:spTree>
      <p:nvGrpSpPr>
        <p:cNvPr id="158" name="Shape 158"/>
        <p:cNvGrpSpPr/>
        <p:nvPr/>
      </p:nvGrpSpPr>
      <p:grpSpPr>
        <a:xfrm>
          <a:off x="0" y="0"/>
          <a:ext cx="0" cy="0"/>
          <a:chOff x="0" y="0"/>
          <a:chExt cx="0" cy="0"/>
        </a:xfrm>
      </p:grpSpPr>
      <p:sp>
        <p:nvSpPr>
          <p:cNvPr id="159" name="Shape 159"/>
          <p:cNvSpPr txBox="1"/>
          <p:nvPr>
            <p:ph type="title"/>
          </p:nvPr>
        </p:nvSpPr>
        <p:spPr>
          <a:xfrm>
            <a:off x="360362" y="153987"/>
            <a:ext cx="7732712" cy="876300"/>
          </a:xfrm>
          <a:prstGeom prst="rect">
            <a:avLst/>
          </a:prstGeom>
          <a:noFill/>
          <a:ln>
            <a:noFill/>
          </a:ln>
        </p:spPr>
        <p:txBody>
          <a:bodyPr anchorCtr="0" anchor="ctr" bIns="91425" lIns="91425" spcFirstLastPara="1" rIns="91425" wrap="square" tIns="91425"/>
          <a:lstStyle>
            <a:lvl1pPr lvl="0"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1pPr>
            <a:lvl2pPr lvl="1"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160" name="Shape 160"/>
          <p:cNvSpPr txBox="1"/>
          <p:nvPr>
            <p:ph idx="10" type="dt"/>
          </p:nvPr>
        </p:nvSpPr>
        <p:spPr>
          <a:xfrm>
            <a:off x="381000" y="6172200"/>
            <a:ext cx="18653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61" name="Shape 161"/>
          <p:cNvSpPr txBox="1"/>
          <p:nvPr>
            <p:ph idx="11" type="ftr"/>
          </p:nvPr>
        </p:nvSpPr>
        <p:spPr>
          <a:xfrm>
            <a:off x="3124200" y="6172200"/>
            <a:ext cx="28559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62" name="Shape 162"/>
          <p:cNvSpPr txBox="1"/>
          <p:nvPr>
            <p:ph idx="12" type="sldNum"/>
          </p:nvPr>
        </p:nvSpPr>
        <p:spPr>
          <a:xfrm>
            <a:off x="6858000" y="6172200"/>
            <a:ext cx="1865312" cy="417512"/>
          </a:xfrm>
          <a:prstGeom prst="rect">
            <a:avLst/>
          </a:prstGeom>
          <a:noFill/>
          <a:ln>
            <a:noFill/>
          </a:ln>
        </p:spPr>
        <p:txBody>
          <a:bodyPr anchorCtr="0" anchor="ctr" bIns="46075" lIns="92150" spcFirstLastPara="1" rIns="92150" wrap="square" tIns="46075">
            <a:noAutofit/>
          </a:bodyPr>
          <a:lstStyle>
            <a:lvl1pPr indent="0" lvl="0"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1pPr>
            <a:lvl2pPr indent="0" lvl="1"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2pPr>
            <a:lvl3pPr indent="0" lvl="2"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3pPr>
            <a:lvl4pPr indent="0" lvl="3"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4pPr>
            <a:lvl5pPr indent="0" lvl="4"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5pPr>
            <a:lvl6pPr indent="0" lvl="5"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6pPr>
            <a:lvl7pPr indent="0" lvl="6"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7pPr>
            <a:lvl8pPr indent="0" lvl="7"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8pPr>
            <a:lvl9pPr indent="0" lvl="8"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vertical et texte" type="vertTitleAndTx">
  <p:cSld name="VERTICAL_TITLE_AND_VERTICAL_TEXT">
    <p:spTree>
      <p:nvGrpSpPr>
        <p:cNvPr id="46" name="Shape 46"/>
        <p:cNvGrpSpPr/>
        <p:nvPr/>
      </p:nvGrpSpPr>
      <p:grpSpPr>
        <a:xfrm>
          <a:off x="0" y="0"/>
          <a:ext cx="0" cy="0"/>
          <a:chOff x="0" y="0"/>
          <a:chExt cx="0" cy="0"/>
        </a:xfrm>
      </p:grpSpPr>
      <p:sp>
        <p:nvSpPr>
          <p:cNvPr id="47" name="Shape 47"/>
          <p:cNvSpPr txBox="1"/>
          <p:nvPr>
            <p:ph type="title"/>
          </p:nvPr>
        </p:nvSpPr>
        <p:spPr>
          <a:xfrm rot="5400000">
            <a:off x="5371307" y="2815431"/>
            <a:ext cx="4486275" cy="2065338"/>
          </a:xfrm>
          <a:prstGeom prst="rect">
            <a:avLst/>
          </a:prstGeom>
          <a:noFill/>
          <a:ln>
            <a:noFill/>
          </a:ln>
        </p:spPr>
        <p:txBody>
          <a:bodyPr anchorCtr="0" anchor="ctr" bIns="91425" lIns="91425" spcFirstLastPara="1" rIns="91425" wrap="square" tIns="91425"/>
          <a:lstStyle>
            <a:lvl1pPr lvl="0"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1pPr>
            <a:lvl2pPr lvl="1"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48" name="Shape 48"/>
          <p:cNvSpPr txBox="1"/>
          <p:nvPr>
            <p:ph idx="1" type="body"/>
          </p:nvPr>
        </p:nvSpPr>
        <p:spPr>
          <a:xfrm rot="5400000">
            <a:off x="1162050" y="823913"/>
            <a:ext cx="4486275" cy="6048375"/>
          </a:xfrm>
          <a:prstGeom prst="rect">
            <a:avLst/>
          </a:prstGeom>
          <a:noFill/>
          <a:ln>
            <a:noFill/>
          </a:ln>
        </p:spPr>
        <p:txBody>
          <a:bodyPr anchorCtr="0" anchor="t" bIns="91425" lIns="91425" spcFirstLastPara="1" rIns="91425" wrap="square" tIns="91425"/>
          <a:lstStyle>
            <a:lvl1pPr indent="-381000" lvl="0" marL="457200" marR="0" rtl="0" algn="l">
              <a:lnSpc>
                <a:spcPct val="80000"/>
              </a:lnSpc>
              <a:spcBef>
                <a:spcPts val="600"/>
              </a:spcBef>
              <a:spcAft>
                <a:spcPts val="0"/>
              </a:spcAft>
              <a:buClr>
                <a:srgbClr val="FF00FF"/>
              </a:buClr>
              <a:buSzPts val="2400"/>
              <a:buFont typeface="Arial"/>
              <a:buChar char="●"/>
              <a:defRPr b="0" i="0" sz="2400" u="none" cap="none" strike="noStrike">
                <a:solidFill>
                  <a:srgbClr val="FFFFFF"/>
                </a:solidFill>
                <a:latin typeface="Times New Roman"/>
                <a:ea typeface="Times New Roman"/>
                <a:cs typeface="Times New Roman"/>
                <a:sym typeface="Times New Roman"/>
              </a:defRPr>
            </a:lvl1pPr>
            <a:lvl2pPr indent="-335280" lvl="1" marL="914400" marR="0" rtl="0" algn="l">
              <a:lnSpc>
                <a:spcPct val="80000"/>
              </a:lnSpc>
              <a:spcBef>
                <a:spcPts val="600"/>
              </a:spcBef>
              <a:spcAft>
                <a:spcPts val="0"/>
              </a:spcAft>
              <a:buClr>
                <a:srgbClr val="FF00FF"/>
              </a:buClr>
              <a:buSzPts val="1680"/>
              <a:buFont typeface="Noto Sans Symbols"/>
              <a:buChar char="➢"/>
              <a:defRPr b="0" i="0" sz="2400" u="none" cap="none" strike="noStrike">
                <a:solidFill>
                  <a:srgbClr val="FFFFFF"/>
                </a:solidFill>
                <a:latin typeface="Times New Roman"/>
                <a:ea typeface="Times New Roman"/>
                <a:cs typeface="Times New Roman"/>
                <a:sym typeface="Times New Roman"/>
              </a:defRPr>
            </a:lvl2pPr>
            <a:lvl3pPr indent="-355600" lvl="2" marL="1371600" marR="0" rtl="0" algn="l">
              <a:lnSpc>
                <a:spcPct val="80000"/>
              </a:lnSpc>
              <a:spcBef>
                <a:spcPts val="50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3pPr>
            <a:lvl4pPr indent="-308610" lvl="3" marL="1828800" marR="0" rtl="0" algn="l">
              <a:lnSpc>
                <a:spcPct val="80000"/>
              </a:lnSpc>
              <a:spcBef>
                <a:spcPts val="450"/>
              </a:spcBef>
              <a:spcAft>
                <a:spcPts val="0"/>
              </a:spcAft>
              <a:buClr>
                <a:srgbClr val="FF00FF"/>
              </a:buClr>
              <a:buSzPts val="1260"/>
              <a:buFont typeface="Noto Sans Symbols"/>
              <a:buChar char="☞"/>
              <a:defRPr b="0" i="0" sz="1800" u="none" cap="none" strike="noStrike">
                <a:solidFill>
                  <a:srgbClr val="FFFFFF"/>
                </a:solidFill>
                <a:latin typeface="Times New Roman"/>
                <a:ea typeface="Times New Roman"/>
                <a:cs typeface="Times New Roman"/>
                <a:sym typeface="Times New Roman"/>
              </a:defRPr>
            </a:lvl4pPr>
            <a:lvl5pPr indent="-342900" lvl="4" marL="22860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5pPr>
            <a:lvl6pPr indent="-342900" lvl="5" marL="27432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6pPr>
            <a:lvl7pPr indent="-342900" lvl="6" marL="32004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7pPr>
            <a:lvl8pPr indent="-342900" lvl="7" marL="36576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8pPr>
            <a:lvl9pPr indent="-342900" lvl="8" marL="41148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9pPr>
          </a:lstStyle>
          <a:p/>
        </p:txBody>
      </p:sp>
      <p:sp>
        <p:nvSpPr>
          <p:cNvPr id="49" name="Shape 49"/>
          <p:cNvSpPr txBox="1"/>
          <p:nvPr>
            <p:ph idx="10" type="dt"/>
          </p:nvPr>
        </p:nvSpPr>
        <p:spPr>
          <a:xfrm>
            <a:off x="381000" y="6248400"/>
            <a:ext cx="18653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50" name="Shape 50"/>
          <p:cNvSpPr txBox="1"/>
          <p:nvPr>
            <p:ph idx="11" type="ftr"/>
          </p:nvPr>
        </p:nvSpPr>
        <p:spPr>
          <a:xfrm>
            <a:off x="3124200" y="6248400"/>
            <a:ext cx="28559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51" name="Shape 51"/>
          <p:cNvSpPr txBox="1"/>
          <p:nvPr>
            <p:ph idx="12" type="sldNum"/>
          </p:nvPr>
        </p:nvSpPr>
        <p:spPr>
          <a:xfrm>
            <a:off x="6858000" y="6248400"/>
            <a:ext cx="1865312" cy="417512"/>
          </a:xfrm>
          <a:prstGeom prst="rect">
            <a:avLst/>
          </a:prstGeom>
          <a:noFill/>
          <a:ln>
            <a:noFill/>
          </a:ln>
        </p:spPr>
        <p:txBody>
          <a:bodyPr anchorCtr="0" anchor="ctr" bIns="46075" lIns="92150" spcFirstLastPara="1" rIns="92150" wrap="square" tIns="46075">
            <a:noAutofit/>
          </a:bodyPr>
          <a:lstStyle>
            <a:lvl1pPr indent="0" lvl="0"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1pPr>
            <a:lvl2pPr indent="0" lvl="1"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2pPr>
            <a:lvl3pPr indent="0" lvl="2"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3pPr>
            <a:lvl4pPr indent="0" lvl="3"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4pPr>
            <a:lvl5pPr indent="0" lvl="4"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5pPr>
            <a:lvl6pPr indent="0" lvl="5"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6pPr>
            <a:lvl7pPr indent="0" lvl="6"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7pPr>
            <a:lvl8pPr indent="0" lvl="7"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8pPr>
            <a:lvl9pPr indent="0" lvl="8"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ison" type="twoTxTwoObj">
  <p:cSld name="TWO_OBJECTS_WITH_TEXT">
    <p:spTree>
      <p:nvGrpSpPr>
        <p:cNvPr id="163" name="Shape 163"/>
        <p:cNvGrpSpPr/>
        <p:nvPr/>
      </p:nvGrpSpPr>
      <p:grpSpPr>
        <a:xfrm>
          <a:off x="0" y="0"/>
          <a:ext cx="0" cy="0"/>
          <a:chOff x="0" y="0"/>
          <a:chExt cx="0" cy="0"/>
        </a:xfrm>
      </p:grpSpPr>
      <p:sp>
        <p:nvSpPr>
          <p:cNvPr id="164" name="Shape 16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1pPr>
            <a:lvl2pPr lvl="1"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165" name="Shape 165"/>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lnSpc>
                <a:spcPct val="80000"/>
              </a:lnSpc>
              <a:spcBef>
                <a:spcPts val="600"/>
              </a:spcBef>
              <a:spcAft>
                <a:spcPts val="0"/>
              </a:spcAft>
              <a:buClr>
                <a:srgbClr val="FF00FF"/>
              </a:buClr>
              <a:buSzPts val="2400"/>
              <a:buFont typeface="Arial"/>
              <a:buNone/>
              <a:defRPr b="1" i="0" sz="2400" u="none" cap="none" strike="noStrike">
                <a:solidFill>
                  <a:srgbClr val="FFFFFF"/>
                </a:solidFill>
                <a:latin typeface="Times New Roman"/>
                <a:ea typeface="Times New Roman"/>
                <a:cs typeface="Times New Roman"/>
                <a:sym typeface="Times New Roman"/>
              </a:defRPr>
            </a:lvl1pPr>
            <a:lvl2pPr indent="-228600" lvl="1" marL="914400" marR="0" rtl="0" algn="l">
              <a:lnSpc>
                <a:spcPct val="80000"/>
              </a:lnSpc>
              <a:spcBef>
                <a:spcPts val="600"/>
              </a:spcBef>
              <a:spcAft>
                <a:spcPts val="0"/>
              </a:spcAft>
              <a:buClr>
                <a:srgbClr val="FF00FF"/>
              </a:buClr>
              <a:buSzPts val="1400"/>
              <a:buFont typeface="Noto Sans Symbols"/>
              <a:buNone/>
              <a:defRPr b="1" i="0" sz="2000" u="none" cap="none" strike="noStrike">
                <a:solidFill>
                  <a:srgbClr val="FFFFFF"/>
                </a:solidFill>
                <a:latin typeface="Times New Roman"/>
                <a:ea typeface="Times New Roman"/>
                <a:cs typeface="Times New Roman"/>
                <a:sym typeface="Times New Roman"/>
              </a:defRPr>
            </a:lvl2pPr>
            <a:lvl3pPr indent="-228600" lvl="2" marL="1371600" marR="0" rtl="0" algn="l">
              <a:lnSpc>
                <a:spcPct val="80000"/>
              </a:lnSpc>
              <a:spcBef>
                <a:spcPts val="500"/>
              </a:spcBef>
              <a:spcAft>
                <a:spcPts val="0"/>
              </a:spcAft>
              <a:buClr>
                <a:srgbClr val="FF00FF"/>
              </a:buClr>
              <a:buSzPts val="1800"/>
              <a:buFont typeface="Times New Roman"/>
              <a:buNone/>
              <a:defRPr b="1" i="0" sz="1800" u="none" cap="none" strike="noStrike">
                <a:solidFill>
                  <a:srgbClr val="FFFFFF"/>
                </a:solidFill>
                <a:latin typeface="Times New Roman"/>
                <a:ea typeface="Times New Roman"/>
                <a:cs typeface="Times New Roman"/>
                <a:sym typeface="Times New Roman"/>
              </a:defRPr>
            </a:lvl3pPr>
            <a:lvl4pPr indent="-228600" lvl="3" marL="1828800" marR="0" rtl="0" algn="l">
              <a:lnSpc>
                <a:spcPct val="80000"/>
              </a:lnSpc>
              <a:spcBef>
                <a:spcPts val="450"/>
              </a:spcBef>
              <a:spcAft>
                <a:spcPts val="0"/>
              </a:spcAft>
              <a:buClr>
                <a:srgbClr val="FF00FF"/>
              </a:buClr>
              <a:buSzPts val="1120"/>
              <a:buFont typeface="Noto Sans Symbols"/>
              <a:buNone/>
              <a:defRPr b="1" i="0" sz="1600" u="none" cap="none" strike="noStrike">
                <a:solidFill>
                  <a:srgbClr val="FFFFFF"/>
                </a:solidFill>
                <a:latin typeface="Times New Roman"/>
                <a:ea typeface="Times New Roman"/>
                <a:cs typeface="Times New Roman"/>
                <a:sym typeface="Times New Roman"/>
              </a:defRPr>
            </a:lvl4pPr>
            <a:lvl5pPr indent="-228600" lvl="4" marL="2286000" marR="0" rtl="0" algn="l">
              <a:lnSpc>
                <a:spcPct val="80000"/>
              </a:lnSpc>
              <a:spcBef>
                <a:spcPts val="450"/>
              </a:spcBef>
              <a:spcAft>
                <a:spcPts val="0"/>
              </a:spcAft>
              <a:buClr>
                <a:srgbClr val="FF00FF"/>
              </a:buClr>
              <a:buSzPts val="1600"/>
              <a:buFont typeface="Times New Roman"/>
              <a:buNone/>
              <a:defRPr b="1" i="0" sz="1600" u="none" cap="none" strike="noStrike">
                <a:solidFill>
                  <a:srgbClr val="FFFFFF"/>
                </a:solidFill>
                <a:latin typeface="Times New Roman"/>
                <a:ea typeface="Times New Roman"/>
                <a:cs typeface="Times New Roman"/>
                <a:sym typeface="Times New Roman"/>
              </a:defRPr>
            </a:lvl5pPr>
            <a:lvl6pPr indent="-228600" lvl="5" marL="2743200" marR="0" rtl="0" algn="l">
              <a:lnSpc>
                <a:spcPct val="80000"/>
              </a:lnSpc>
              <a:spcBef>
                <a:spcPts val="450"/>
              </a:spcBef>
              <a:spcAft>
                <a:spcPts val="0"/>
              </a:spcAft>
              <a:buClr>
                <a:srgbClr val="FF00FF"/>
              </a:buClr>
              <a:buSzPts val="1600"/>
              <a:buFont typeface="Times New Roman"/>
              <a:buNone/>
              <a:defRPr b="1" i="0" sz="1600" u="none" cap="none" strike="noStrike">
                <a:solidFill>
                  <a:srgbClr val="FFFFFF"/>
                </a:solidFill>
                <a:latin typeface="Times New Roman"/>
                <a:ea typeface="Times New Roman"/>
                <a:cs typeface="Times New Roman"/>
                <a:sym typeface="Times New Roman"/>
              </a:defRPr>
            </a:lvl6pPr>
            <a:lvl7pPr indent="-228600" lvl="6" marL="3200400" marR="0" rtl="0" algn="l">
              <a:lnSpc>
                <a:spcPct val="80000"/>
              </a:lnSpc>
              <a:spcBef>
                <a:spcPts val="450"/>
              </a:spcBef>
              <a:spcAft>
                <a:spcPts val="0"/>
              </a:spcAft>
              <a:buClr>
                <a:srgbClr val="FF00FF"/>
              </a:buClr>
              <a:buSzPts val="1600"/>
              <a:buFont typeface="Times New Roman"/>
              <a:buNone/>
              <a:defRPr b="1" i="0" sz="1600" u="none" cap="none" strike="noStrike">
                <a:solidFill>
                  <a:srgbClr val="FFFFFF"/>
                </a:solidFill>
                <a:latin typeface="Times New Roman"/>
                <a:ea typeface="Times New Roman"/>
                <a:cs typeface="Times New Roman"/>
                <a:sym typeface="Times New Roman"/>
              </a:defRPr>
            </a:lvl7pPr>
            <a:lvl8pPr indent="-228600" lvl="7" marL="3657600" marR="0" rtl="0" algn="l">
              <a:lnSpc>
                <a:spcPct val="80000"/>
              </a:lnSpc>
              <a:spcBef>
                <a:spcPts val="450"/>
              </a:spcBef>
              <a:spcAft>
                <a:spcPts val="0"/>
              </a:spcAft>
              <a:buClr>
                <a:srgbClr val="FF00FF"/>
              </a:buClr>
              <a:buSzPts val="1600"/>
              <a:buFont typeface="Times New Roman"/>
              <a:buNone/>
              <a:defRPr b="1" i="0" sz="1600" u="none" cap="none" strike="noStrike">
                <a:solidFill>
                  <a:srgbClr val="FFFFFF"/>
                </a:solidFill>
                <a:latin typeface="Times New Roman"/>
                <a:ea typeface="Times New Roman"/>
                <a:cs typeface="Times New Roman"/>
                <a:sym typeface="Times New Roman"/>
              </a:defRPr>
            </a:lvl8pPr>
            <a:lvl9pPr indent="-228600" lvl="8" marL="4114800" marR="0" rtl="0" algn="l">
              <a:lnSpc>
                <a:spcPct val="80000"/>
              </a:lnSpc>
              <a:spcBef>
                <a:spcPts val="450"/>
              </a:spcBef>
              <a:spcAft>
                <a:spcPts val="0"/>
              </a:spcAft>
              <a:buClr>
                <a:srgbClr val="FF00FF"/>
              </a:buClr>
              <a:buSzPts val="1600"/>
              <a:buFont typeface="Times New Roman"/>
              <a:buNone/>
              <a:defRPr b="1" i="0" sz="1600" u="none" cap="none" strike="noStrike">
                <a:solidFill>
                  <a:srgbClr val="FFFFFF"/>
                </a:solidFill>
                <a:latin typeface="Times New Roman"/>
                <a:ea typeface="Times New Roman"/>
                <a:cs typeface="Times New Roman"/>
                <a:sym typeface="Times New Roman"/>
              </a:defRPr>
            </a:lvl9pPr>
          </a:lstStyle>
          <a:p/>
        </p:txBody>
      </p:sp>
      <p:sp>
        <p:nvSpPr>
          <p:cNvPr id="166" name="Shape 166"/>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lnSpc>
                <a:spcPct val="80000"/>
              </a:lnSpc>
              <a:spcBef>
                <a:spcPts val="600"/>
              </a:spcBef>
              <a:spcAft>
                <a:spcPts val="0"/>
              </a:spcAft>
              <a:buClr>
                <a:srgbClr val="FF00FF"/>
              </a:buClr>
              <a:buSzPts val="2400"/>
              <a:buFont typeface="Arial"/>
              <a:buChar char="●"/>
              <a:defRPr b="0" i="0" sz="2400" u="none" cap="none" strike="noStrike">
                <a:solidFill>
                  <a:srgbClr val="FFFFFF"/>
                </a:solidFill>
                <a:latin typeface="Times New Roman"/>
                <a:ea typeface="Times New Roman"/>
                <a:cs typeface="Times New Roman"/>
                <a:sym typeface="Times New Roman"/>
              </a:defRPr>
            </a:lvl1pPr>
            <a:lvl2pPr indent="-317500" lvl="1" marL="914400" marR="0" rtl="0" algn="l">
              <a:lnSpc>
                <a:spcPct val="80000"/>
              </a:lnSpc>
              <a:spcBef>
                <a:spcPts val="600"/>
              </a:spcBef>
              <a:spcAft>
                <a:spcPts val="0"/>
              </a:spcAft>
              <a:buClr>
                <a:srgbClr val="FF00FF"/>
              </a:buClr>
              <a:buSzPts val="1400"/>
              <a:buFont typeface="Noto Sans Symbols"/>
              <a:buChar char="➢"/>
              <a:defRPr b="0" i="0" sz="2000" u="none" cap="none" strike="noStrike">
                <a:solidFill>
                  <a:srgbClr val="FFFFFF"/>
                </a:solidFill>
                <a:latin typeface="Times New Roman"/>
                <a:ea typeface="Times New Roman"/>
                <a:cs typeface="Times New Roman"/>
                <a:sym typeface="Times New Roman"/>
              </a:defRPr>
            </a:lvl2pPr>
            <a:lvl3pPr indent="-342900" lvl="2" marL="1371600" marR="0" rtl="0" algn="l">
              <a:lnSpc>
                <a:spcPct val="80000"/>
              </a:lnSpc>
              <a:spcBef>
                <a:spcPts val="50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3pPr>
            <a:lvl4pPr indent="-299719" lvl="3" marL="1828800" marR="0" rtl="0" algn="l">
              <a:lnSpc>
                <a:spcPct val="80000"/>
              </a:lnSpc>
              <a:spcBef>
                <a:spcPts val="450"/>
              </a:spcBef>
              <a:spcAft>
                <a:spcPts val="0"/>
              </a:spcAft>
              <a:buClr>
                <a:srgbClr val="FF00FF"/>
              </a:buClr>
              <a:buSzPts val="1120"/>
              <a:buFont typeface="Noto Sans Symbols"/>
              <a:buChar char="☞"/>
              <a:defRPr b="0" i="0" sz="1600" u="none" cap="none" strike="noStrike">
                <a:solidFill>
                  <a:srgbClr val="FFFFFF"/>
                </a:solidFill>
                <a:latin typeface="Times New Roman"/>
                <a:ea typeface="Times New Roman"/>
                <a:cs typeface="Times New Roman"/>
                <a:sym typeface="Times New Roman"/>
              </a:defRPr>
            </a:lvl4pPr>
            <a:lvl5pPr indent="-330200" lvl="4" marL="2286000" marR="0" rtl="0" algn="l">
              <a:lnSpc>
                <a:spcPct val="80000"/>
              </a:lnSpc>
              <a:spcBef>
                <a:spcPts val="450"/>
              </a:spcBef>
              <a:spcAft>
                <a:spcPts val="0"/>
              </a:spcAft>
              <a:buClr>
                <a:srgbClr val="FF00FF"/>
              </a:buClr>
              <a:buSzPts val="1600"/>
              <a:buFont typeface="Times New Roman"/>
              <a:buChar char="•"/>
              <a:defRPr b="0" i="0" sz="1600" u="none" cap="none" strike="noStrike">
                <a:solidFill>
                  <a:srgbClr val="FFFFFF"/>
                </a:solidFill>
                <a:latin typeface="Times New Roman"/>
                <a:ea typeface="Times New Roman"/>
                <a:cs typeface="Times New Roman"/>
                <a:sym typeface="Times New Roman"/>
              </a:defRPr>
            </a:lvl5pPr>
            <a:lvl6pPr indent="-330200" lvl="5" marL="2743200" marR="0" rtl="0" algn="l">
              <a:lnSpc>
                <a:spcPct val="80000"/>
              </a:lnSpc>
              <a:spcBef>
                <a:spcPts val="450"/>
              </a:spcBef>
              <a:spcAft>
                <a:spcPts val="0"/>
              </a:spcAft>
              <a:buClr>
                <a:srgbClr val="FF00FF"/>
              </a:buClr>
              <a:buSzPts val="1600"/>
              <a:buFont typeface="Times New Roman"/>
              <a:buChar char="•"/>
              <a:defRPr b="0" i="0" sz="1600" u="none" cap="none" strike="noStrike">
                <a:solidFill>
                  <a:srgbClr val="FFFFFF"/>
                </a:solidFill>
                <a:latin typeface="Times New Roman"/>
                <a:ea typeface="Times New Roman"/>
                <a:cs typeface="Times New Roman"/>
                <a:sym typeface="Times New Roman"/>
              </a:defRPr>
            </a:lvl6pPr>
            <a:lvl7pPr indent="-330200" lvl="6" marL="3200400" marR="0" rtl="0" algn="l">
              <a:lnSpc>
                <a:spcPct val="80000"/>
              </a:lnSpc>
              <a:spcBef>
                <a:spcPts val="450"/>
              </a:spcBef>
              <a:spcAft>
                <a:spcPts val="0"/>
              </a:spcAft>
              <a:buClr>
                <a:srgbClr val="FF00FF"/>
              </a:buClr>
              <a:buSzPts val="1600"/>
              <a:buFont typeface="Times New Roman"/>
              <a:buChar char="•"/>
              <a:defRPr b="0" i="0" sz="1600" u="none" cap="none" strike="noStrike">
                <a:solidFill>
                  <a:srgbClr val="FFFFFF"/>
                </a:solidFill>
                <a:latin typeface="Times New Roman"/>
                <a:ea typeface="Times New Roman"/>
                <a:cs typeface="Times New Roman"/>
                <a:sym typeface="Times New Roman"/>
              </a:defRPr>
            </a:lvl7pPr>
            <a:lvl8pPr indent="-330200" lvl="7" marL="3657600" marR="0" rtl="0" algn="l">
              <a:lnSpc>
                <a:spcPct val="80000"/>
              </a:lnSpc>
              <a:spcBef>
                <a:spcPts val="450"/>
              </a:spcBef>
              <a:spcAft>
                <a:spcPts val="0"/>
              </a:spcAft>
              <a:buClr>
                <a:srgbClr val="FF00FF"/>
              </a:buClr>
              <a:buSzPts val="1600"/>
              <a:buFont typeface="Times New Roman"/>
              <a:buChar char="•"/>
              <a:defRPr b="0" i="0" sz="1600" u="none" cap="none" strike="noStrike">
                <a:solidFill>
                  <a:srgbClr val="FFFFFF"/>
                </a:solidFill>
                <a:latin typeface="Times New Roman"/>
                <a:ea typeface="Times New Roman"/>
                <a:cs typeface="Times New Roman"/>
                <a:sym typeface="Times New Roman"/>
              </a:defRPr>
            </a:lvl8pPr>
            <a:lvl9pPr indent="-330200" lvl="8" marL="4114800" marR="0" rtl="0" algn="l">
              <a:lnSpc>
                <a:spcPct val="80000"/>
              </a:lnSpc>
              <a:spcBef>
                <a:spcPts val="450"/>
              </a:spcBef>
              <a:spcAft>
                <a:spcPts val="0"/>
              </a:spcAft>
              <a:buClr>
                <a:srgbClr val="FF00FF"/>
              </a:buClr>
              <a:buSzPts val="1600"/>
              <a:buFont typeface="Times New Roman"/>
              <a:buChar char="•"/>
              <a:defRPr b="0" i="0" sz="1600" u="none" cap="none" strike="noStrike">
                <a:solidFill>
                  <a:srgbClr val="FFFFFF"/>
                </a:solidFill>
                <a:latin typeface="Times New Roman"/>
                <a:ea typeface="Times New Roman"/>
                <a:cs typeface="Times New Roman"/>
                <a:sym typeface="Times New Roman"/>
              </a:defRPr>
            </a:lvl9pPr>
          </a:lstStyle>
          <a:p/>
        </p:txBody>
      </p:sp>
      <p:sp>
        <p:nvSpPr>
          <p:cNvPr id="167" name="Shape 167"/>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lnSpc>
                <a:spcPct val="80000"/>
              </a:lnSpc>
              <a:spcBef>
                <a:spcPts val="600"/>
              </a:spcBef>
              <a:spcAft>
                <a:spcPts val="0"/>
              </a:spcAft>
              <a:buClr>
                <a:srgbClr val="FF00FF"/>
              </a:buClr>
              <a:buSzPts val="2400"/>
              <a:buFont typeface="Arial"/>
              <a:buNone/>
              <a:defRPr b="1" i="0" sz="2400" u="none" cap="none" strike="noStrike">
                <a:solidFill>
                  <a:srgbClr val="FFFFFF"/>
                </a:solidFill>
                <a:latin typeface="Times New Roman"/>
                <a:ea typeface="Times New Roman"/>
                <a:cs typeface="Times New Roman"/>
                <a:sym typeface="Times New Roman"/>
              </a:defRPr>
            </a:lvl1pPr>
            <a:lvl2pPr indent="-228600" lvl="1" marL="914400" marR="0" rtl="0" algn="l">
              <a:lnSpc>
                <a:spcPct val="80000"/>
              </a:lnSpc>
              <a:spcBef>
                <a:spcPts val="600"/>
              </a:spcBef>
              <a:spcAft>
                <a:spcPts val="0"/>
              </a:spcAft>
              <a:buClr>
                <a:srgbClr val="FF00FF"/>
              </a:buClr>
              <a:buSzPts val="1400"/>
              <a:buFont typeface="Noto Sans Symbols"/>
              <a:buNone/>
              <a:defRPr b="1" i="0" sz="2000" u="none" cap="none" strike="noStrike">
                <a:solidFill>
                  <a:srgbClr val="FFFFFF"/>
                </a:solidFill>
                <a:latin typeface="Times New Roman"/>
                <a:ea typeface="Times New Roman"/>
                <a:cs typeface="Times New Roman"/>
                <a:sym typeface="Times New Roman"/>
              </a:defRPr>
            </a:lvl2pPr>
            <a:lvl3pPr indent="-228600" lvl="2" marL="1371600" marR="0" rtl="0" algn="l">
              <a:lnSpc>
                <a:spcPct val="80000"/>
              </a:lnSpc>
              <a:spcBef>
                <a:spcPts val="500"/>
              </a:spcBef>
              <a:spcAft>
                <a:spcPts val="0"/>
              </a:spcAft>
              <a:buClr>
                <a:srgbClr val="FF00FF"/>
              </a:buClr>
              <a:buSzPts val="1800"/>
              <a:buFont typeface="Times New Roman"/>
              <a:buNone/>
              <a:defRPr b="1" i="0" sz="1800" u="none" cap="none" strike="noStrike">
                <a:solidFill>
                  <a:srgbClr val="FFFFFF"/>
                </a:solidFill>
                <a:latin typeface="Times New Roman"/>
                <a:ea typeface="Times New Roman"/>
                <a:cs typeface="Times New Roman"/>
                <a:sym typeface="Times New Roman"/>
              </a:defRPr>
            </a:lvl3pPr>
            <a:lvl4pPr indent="-228600" lvl="3" marL="1828800" marR="0" rtl="0" algn="l">
              <a:lnSpc>
                <a:spcPct val="80000"/>
              </a:lnSpc>
              <a:spcBef>
                <a:spcPts val="450"/>
              </a:spcBef>
              <a:spcAft>
                <a:spcPts val="0"/>
              </a:spcAft>
              <a:buClr>
                <a:srgbClr val="FF00FF"/>
              </a:buClr>
              <a:buSzPts val="1120"/>
              <a:buFont typeface="Noto Sans Symbols"/>
              <a:buNone/>
              <a:defRPr b="1" i="0" sz="1600" u="none" cap="none" strike="noStrike">
                <a:solidFill>
                  <a:srgbClr val="FFFFFF"/>
                </a:solidFill>
                <a:latin typeface="Times New Roman"/>
                <a:ea typeface="Times New Roman"/>
                <a:cs typeface="Times New Roman"/>
                <a:sym typeface="Times New Roman"/>
              </a:defRPr>
            </a:lvl4pPr>
            <a:lvl5pPr indent="-228600" lvl="4" marL="2286000" marR="0" rtl="0" algn="l">
              <a:lnSpc>
                <a:spcPct val="80000"/>
              </a:lnSpc>
              <a:spcBef>
                <a:spcPts val="450"/>
              </a:spcBef>
              <a:spcAft>
                <a:spcPts val="0"/>
              </a:spcAft>
              <a:buClr>
                <a:srgbClr val="FF00FF"/>
              </a:buClr>
              <a:buSzPts val="1600"/>
              <a:buFont typeface="Times New Roman"/>
              <a:buNone/>
              <a:defRPr b="1" i="0" sz="1600" u="none" cap="none" strike="noStrike">
                <a:solidFill>
                  <a:srgbClr val="FFFFFF"/>
                </a:solidFill>
                <a:latin typeface="Times New Roman"/>
                <a:ea typeface="Times New Roman"/>
                <a:cs typeface="Times New Roman"/>
                <a:sym typeface="Times New Roman"/>
              </a:defRPr>
            </a:lvl5pPr>
            <a:lvl6pPr indent="-228600" lvl="5" marL="2743200" marR="0" rtl="0" algn="l">
              <a:lnSpc>
                <a:spcPct val="80000"/>
              </a:lnSpc>
              <a:spcBef>
                <a:spcPts val="450"/>
              </a:spcBef>
              <a:spcAft>
                <a:spcPts val="0"/>
              </a:spcAft>
              <a:buClr>
                <a:srgbClr val="FF00FF"/>
              </a:buClr>
              <a:buSzPts val="1600"/>
              <a:buFont typeface="Times New Roman"/>
              <a:buNone/>
              <a:defRPr b="1" i="0" sz="1600" u="none" cap="none" strike="noStrike">
                <a:solidFill>
                  <a:srgbClr val="FFFFFF"/>
                </a:solidFill>
                <a:latin typeface="Times New Roman"/>
                <a:ea typeface="Times New Roman"/>
                <a:cs typeface="Times New Roman"/>
                <a:sym typeface="Times New Roman"/>
              </a:defRPr>
            </a:lvl6pPr>
            <a:lvl7pPr indent="-228600" lvl="6" marL="3200400" marR="0" rtl="0" algn="l">
              <a:lnSpc>
                <a:spcPct val="80000"/>
              </a:lnSpc>
              <a:spcBef>
                <a:spcPts val="450"/>
              </a:spcBef>
              <a:spcAft>
                <a:spcPts val="0"/>
              </a:spcAft>
              <a:buClr>
                <a:srgbClr val="FF00FF"/>
              </a:buClr>
              <a:buSzPts val="1600"/>
              <a:buFont typeface="Times New Roman"/>
              <a:buNone/>
              <a:defRPr b="1" i="0" sz="1600" u="none" cap="none" strike="noStrike">
                <a:solidFill>
                  <a:srgbClr val="FFFFFF"/>
                </a:solidFill>
                <a:latin typeface="Times New Roman"/>
                <a:ea typeface="Times New Roman"/>
                <a:cs typeface="Times New Roman"/>
                <a:sym typeface="Times New Roman"/>
              </a:defRPr>
            </a:lvl7pPr>
            <a:lvl8pPr indent="-228600" lvl="7" marL="3657600" marR="0" rtl="0" algn="l">
              <a:lnSpc>
                <a:spcPct val="80000"/>
              </a:lnSpc>
              <a:spcBef>
                <a:spcPts val="450"/>
              </a:spcBef>
              <a:spcAft>
                <a:spcPts val="0"/>
              </a:spcAft>
              <a:buClr>
                <a:srgbClr val="FF00FF"/>
              </a:buClr>
              <a:buSzPts val="1600"/>
              <a:buFont typeface="Times New Roman"/>
              <a:buNone/>
              <a:defRPr b="1" i="0" sz="1600" u="none" cap="none" strike="noStrike">
                <a:solidFill>
                  <a:srgbClr val="FFFFFF"/>
                </a:solidFill>
                <a:latin typeface="Times New Roman"/>
                <a:ea typeface="Times New Roman"/>
                <a:cs typeface="Times New Roman"/>
                <a:sym typeface="Times New Roman"/>
              </a:defRPr>
            </a:lvl8pPr>
            <a:lvl9pPr indent="-228600" lvl="8" marL="4114800" marR="0" rtl="0" algn="l">
              <a:lnSpc>
                <a:spcPct val="80000"/>
              </a:lnSpc>
              <a:spcBef>
                <a:spcPts val="450"/>
              </a:spcBef>
              <a:spcAft>
                <a:spcPts val="0"/>
              </a:spcAft>
              <a:buClr>
                <a:srgbClr val="FF00FF"/>
              </a:buClr>
              <a:buSzPts val="1600"/>
              <a:buFont typeface="Times New Roman"/>
              <a:buNone/>
              <a:defRPr b="1" i="0" sz="1600" u="none" cap="none" strike="noStrike">
                <a:solidFill>
                  <a:srgbClr val="FFFFFF"/>
                </a:solidFill>
                <a:latin typeface="Times New Roman"/>
                <a:ea typeface="Times New Roman"/>
                <a:cs typeface="Times New Roman"/>
                <a:sym typeface="Times New Roman"/>
              </a:defRPr>
            </a:lvl9pPr>
          </a:lstStyle>
          <a:p/>
        </p:txBody>
      </p:sp>
      <p:sp>
        <p:nvSpPr>
          <p:cNvPr id="168" name="Shape 168"/>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lnSpc>
                <a:spcPct val="80000"/>
              </a:lnSpc>
              <a:spcBef>
                <a:spcPts val="600"/>
              </a:spcBef>
              <a:spcAft>
                <a:spcPts val="0"/>
              </a:spcAft>
              <a:buClr>
                <a:srgbClr val="FF00FF"/>
              </a:buClr>
              <a:buSzPts val="2400"/>
              <a:buFont typeface="Arial"/>
              <a:buChar char="●"/>
              <a:defRPr b="0" i="0" sz="2400" u="none" cap="none" strike="noStrike">
                <a:solidFill>
                  <a:srgbClr val="FFFFFF"/>
                </a:solidFill>
                <a:latin typeface="Times New Roman"/>
                <a:ea typeface="Times New Roman"/>
                <a:cs typeface="Times New Roman"/>
                <a:sym typeface="Times New Roman"/>
              </a:defRPr>
            </a:lvl1pPr>
            <a:lvl2pPr indent="-317500" lvl="1" marL="914400" marR="0" rtl="0" algn="l">
              <a:lnSpc>
                <a:spcPct val="80000"/>
              </a:lnSpc>
              <a:spcBef>
                <a:spcPts val="600"/>
              </a:spcBef>
              <a:spcAft>
                <a:spcPts val="0"/>
              </a:spcAft>
              <a:buClr>
                <a:srgbClr val="FF00FF"/>
              </a:buClr>
              <a:buSzPts val="1400"/>
              <a:buFont typeface="Noto Sans Symbols"/>
              <a:buChar char="➢"/>
              <a:defRPr b="0" i="0" sz="2000" u="none" cap="none" strike="noStrike">
                <a:solidFill>
                  <a:srgbClr val="FFFFFF"/>
                </a:solidFill>
                <a:latin typeface="Times New Roman"/>
                <a:ea typeface="Times New Roman"/>
                <a:cs typeface="Times New Roman"/>
                <a:sym typeface="Times New Roman"/>
              </a:defRPr>
            </a:lvl2pPr>
            <a:lvl3pPr indent="-342900" lvl="2" marL="1371600" marR="0" rtl="0" algn="l">
              <a:lnSpc>
                <a:spcPct val="80000"/>
              </a:lnSpc>
              <a:spcBef>
                <a:spcPts val="50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3pPr>
            <a:lvl4pPr indent="-299719" lvl="3" marL="1828800" marR="0" rtl="0" algn="l">
              <a:lnSpc>
                <a:spcPct val="80000"/>
              </a:lnSpc>
              <a:spcBef>
                <a:spcPts val="450"/>
              </a:spcBef>
              <a:spcAft>
                <a:spcPts val="0"/>
              </a:spcAft>
              <a:buClr>
                <a:srgbClr val="FF00FF"/>
              </a:buClr>
              <a:buSzPts val="1120"/>
              <a:buFont typeface="Noto Sans Symbols"/>
              <a:buChar char="☞"/>
              <a:defRPr b="0" i="0" sz="1600" u="none" cap="none" strike="noStrike">
                <a:solidFill>
                  <a:srgbClr val="FFFFFF"/>
                </a:solidFill>
                <a:latin typeface="Times New Roman"/>
                <a:ea typeface="Times New Roman"/>
                <a:cs typeface="Times New Roman"/>
                <a:sym typeface="Times New Roman"/>
              </a:defRPr>
            </a:lvl4pPr>
            <a:lvl5pPr indent="-330200" lvl="4" marL="2286000" marR="0" rtl="0" algn="l">
              <a:lnSpc>
                <a:spcPct val="80000"/>
              </a:lnSpc>
              <a:spcBef>
                <a:spcPts val="450"/>
              </a:spcBef>
              <a:spcAft>
                <a:spcPts val="0"/>
              </a:spcAft>
              <a:buClr>
                <a:srgbClr val="FF00FF"/>
              </a:buClr>
              <a:buSzPts val="1600"/>
              <a:buFont typeface="Times New Roman"/>
              <a:buChar char="•"/>
              <a:defRPr b="0" i="0" sz="1600" u="none" cap="none" strike="noStrike">
                <a:solidFill>
                  <a:srgbClr val="FFFFFF"/>
                </a:solidFill>
                <a:latin typeface="Times New Roman"/>
                <a:ea typeface="Times New Roman"/>
                <a:cs typeface="Times New Roman"/>
                <a:sym typeface="Times New Roman"/>
              </a:defRPr>
            </a:lvl5pPr>
            <a:lvl6pPr indent="-330200" lvl="5" marL="2743200" marR="0" rtl="0" algn="l">
              <a:lnSpc>
                <a:spcPct val="80000"/>
              </a:lnSpc>
              <a:spcBef>
                <a:spcPts val="450"/>
              </a:spcBef>
              <a:spcAft>
                <a:spcPts val="0"/>
              </a:spcAft>
              <a:buClr>
                <a:srgbClr val="FF00FF"/>
              </a:buClr>
              <a:buSzPts val="1600"/>
              <a:buFont typeface="Times New Roman"/>
              <a:buChar char="•"/>
              <a:defRPr b="0" i="0" sz="1600" u="none" cap="none" strike="noStrike">
                <a:solidFill>
                  <a:srgbClr val="FFFFFF"/>
                </a:solidFill>
                <a:latin typeface="Times New Roman"/>
                <a:ea typeface="Times New Roman"/>
                <a:cs typeface="Times New Roman"/>
                <a:sym typeface="Times New Roman"/>
              </a:defRPr>
            </a:lvl6pPr>
            <a:lvl7pPr indent="-330200" lvl="6" marL="3200400" marR="0" rtl="0" algn="l">
              <a:lnSpc>
                <a:spcPct val="80000"/>
              </a:lnSpc>
              <a:spcBef>
                <a:spcPts val="450"/>
              </a:spcBef>
              <a:spcAft>
                <a:spcPts val="0"/>
              </a:spcAft>
              <a:buClr>
                <a:srgbClr val="FF00FF"/>
              </a:buClr>
              <a:buSzPts val="1600"/>
              <a:buFont typeface="Times New Roman"/>
              <a:buChar char="•"/>
              <a:defRPr b="0" i="0" sz="1600" u="none" cap="none" strike="noStrike">
                <a:solidFill>
                  <a:srgbClr val="FFFFFF"/>
                </a:solidFill>
                <a:latin typeface="Times New Roman"/>
                <a:ea typeface="Times New Roman"/>
                <a:cs typeface="Times New Roman"/>
                <a:sym typeface="Times New Roman"/>
              </a:defRPr>
            </a:lvl7pPr>
            <a:lvl8pPr indent="-330200" lvl="7" marL="3657600" marR="0" rtl="0" algn="l">
              <a:lnSpc>
                <a:spcPct val="80000"/>
              </a:lnSpc>
              <a:spcBef>
                <a:spcPts val="450"/>
              </a:spcBef>
              <a:spcAft>
                <a:spcPts val="0"/>
              </a:spcAft>
              <a:buClr>
                <a:srgbClr val="FF00FF"/>
              </a:buClr>
              <a:buSzPts val="1600"/>
              <a:buFont typeface="Times New Roman"/>
              <a:buChar char="•"/>
              <a:defRPr b="0" i="0" sz="1600" u="none" cap="none" strike="noStrike">
                <a:solidFill>
                  <a:srgbClr val="FFFFFF"/>
                </a:solidFill>
                <a:latin typeface="Times New Roman"/>
                <a:ea typeface="Times New Roman"/>
                <a:cs typeface="Times New Roman"/>
                <a:sym typeface="Times New Roman"/>
              </a:defRPr>
            </a:lvl8pPr>
            <a:lvl9pPr indent="-330200" lvl="8" marL="4114800" marR="0" rtl="0" algn="l">
              <a:lnSpc>
                <a:spcPct val="80000"/>
              </a:lnSpc>
              <a:spcBef>
                <a:spcPts val="450"/>
              </a:spcBef>
              <a:spcAft>
                <a:spcPts val="0"/>
              </a:spcAft>
              <a:buClr>
                <a:srgbClr val="FF00FF"/>
              </a:buClr>
              <a:buSzPts val="1600"/>
              <a:buFont typeface="Times New Roman"/>
              <a:buChar char="•"/>
              <a:defRPr b="0" i="0" sz="1600" u="none" cap="none" strike="noStrike">
                <a:solidFill>
                  <a:srgbClr val="FFFFFF"/>
                </a:solidFill>
                <a:latin typeface="Times New Roman"/>
                <a:ea typeface="Times New Roman"/>
                <a:cs typeface="Times New Roman"/>
                <a:sym typeface="Times New Roman"/>
              </a:defRPr>
            </a:lvl9pPr>
          </a:lstStyle>
          <a:p/>
        </p:txBody>
      </p:sp>
      <p:sp>
        <p:nvSpPr>
          <p:cNvPr id="169" name="Shape 169"/>
          <p:cNvSpPr txBox="1"/>
          <p:nvPr>
            <p:ph idx="10" type="dt"/>
          </p:nvPr>
        </p:nvSpPr>
        <p:spPr>
          <a:xfrm>
            <a:off x="381000" y="6172200"/>
            <a:ext cx="18653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70" name="Shape 170"/>
          <p:cNvSpPr txBox="1"/>
          <p:nvPr>
            <p:ph idx="11" type="ftr"/>
          </p:nvPr>
        </p:nvSpPr>
        <p:spPr>
          <a:xfrm>
            <a:off x="3124200" y="6172200"/>
            <a:ext cx="28559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71" name="Shape 171"/>
          <p:cNvSpPr txBox="1"/>
          <p:nvPr>
            <p:ph idx="12" type="sldNum"/>
          </p:nvPr>
        </p:nvSpPr>
        <p:spPr>
          <a:xfrm>
            <a:off x="6858000" y="6172200"/>
            <a:ext cx="1865312" cy="417512"/>
          </a:xfrm>
          <a:prstGeom prst="rect">
            <a:avLst/>
          </a:prstGeom>
          <a:noFill/>
          <a:ln>
            <a:noFill/>
          </a:ln>
        </p:spPr>
        <p:txBody>
          <a:bodyPr anchorCtr="0" anchor="ctr" bIns="46075" lIns="92150" spcFirstLastPara="1" rIns="92150" wrap="square" tIns="46075">
            <a:noAutofit/>
          </a:bodyPr>
          <a:lstStyle>
            <a:lvl1pPr indent="0" lvl="0"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1pPr>
            <a:lvl2pPr indent="0" lvl="1"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2pPr>
            <a:lvl3pPr indent="0" lvl="2"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3pPr>
            <a:lvl4pPr indent="0" lvl="3"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4pPr>
            <a:lvl5pPr indent="0" lvl="4"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5pPr>
            <a:lvl6pPr indent="0" lvl="5"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6pPr>
            <a:lvl7pPr indent="0" lvl="6"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7pPr>
            <a:lvl8pPr indent="0" lvl="7"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8pPr>
            <a:lvl9pPr indent="0" lvl="8"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ux contenus" type="twoObj">
  <p:cSld name="TWO_OBJECTS">
    <p:spTree>
      <p:nvGrpSpPr>
        <p:cNvPr id="172" name="Shape 172"/>
        <p:cNvGrpSpPr/>
        <p:nvPr/>
      </p:nvGrpSpPr>
      <p:grpSpPr>
        <a:xfrm>
          <a:off x="0" y="0"/>
          <a:ext cx="0" cy="0"/>
          <a:chOff x="0" y="0"/>
          <a:chExt cx="0" cy="0"/>
        </a:xfrm>
      </p:grpSpPr>
      <p:sp>
        <p:nvSpPr>
          <p:cNvPr id="173" name="Shape 173"/>
          <p:cNvSpPr txBox="1"/>
          <p:nvPr>
            <p:ph type="title"/>
          </p:nvPr>
        </p:nvSpPr>
        <p:spPr>
          <a:xfrm>
            <a:off x="360362" y="153987"/>
            <a:ext cx="7732712" cy="876300"/>
          </a:xfrm>
          <a:prstGeom prst="rect">
            <a:avLst/>
          </a:prstGeom>
          <a:noFill/>
          <a:ln>
            <a:noFill/>
          </a:ln>
        </p:spPr>
        <p:txBody>
          <a:bodyPr anchorCtr="0" anchor="ctr" bIns="91425" lIns="91425" spcFirstLastPara="1" rIns="91425" wrap="square" tIns="91425"/>
          <a:lstStyle>
            <a:lvl1pPr lvl="0"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1pPr>
            <a:lvl2pPr lvl="1"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174" name="Shape 174"/>
          <p:cNvSpPr txBox="1"/>
          <p:nvPr>
            <p:ph idx="1" type="body"/>
          </p:nvPr>
        </p:nvSpPr>
        <p:spPr>
          <a:xfrm>
            <a:off x="838200" y="1219200"/>
            <a:ext cx="3767138" cy="4837113"/>
          </a:xfrm>
          <a:prstGeom prst="rect">
            <a:avLst/>
          </a:prstGeom>
          <a:noFill/>
          <a:ln>
            <a:noFill/>
          </a:ln>
        </p:spPr>
        <p:txBody>
          <a:bodyPr anchorCtr="0" anchor="t" bIns="91425" lIns="91425" spcFirstLastPara="1" rIns="91425" wrap="square" tIns="91425"/>
          <a:lstStyle>
            <a:lvl1pPr indent="-406400" lvl="0" marL="457200" marR="0" rtl="0" algn="l">
              <a:lnSpc>
                <a:spcPct val="80000"/>
              </a:lnSpc>
              <a:spcBef>
                <a:spcPts val="600"/>
              </a:spcBef>
              <a:spcAft>
                <a:spcPts val="0"/>
              </a:spcAft>
              <a:buClr>
                <a:srgbClr val="FF00FF"/>
              </a:buClr>
              <a:buSzPts val="2800"/>
              <a:buFont typeface="Arial"/>
              <a:buChar char="●"/>
              <a:defRPr b="0" i="0" sz="2800" u="none" cap="none" strike="noStrike">
                <a:solidFill>
                  <a:srgbClr val="FFFFFF"/>
                </a:solidFill>
                <a:latin typeface="Times New Roman"/>
                <a:ea typeface="Times New Roman"/>
                <a:cs typeface="Times New Roman"/>
                <a:sym typeface="Times New Roman"/>
              </a:defRPr>
            </a:lvl1pPr>
            <a:lvl2pPr indent="-335280" lvl="1" marL="914400" marR="0" rtl="0" algn="l">
              <a:lnSpc>
                <a:spcPct val="80000"/>
              </a:lnSpc>
              <a:spcBef>
                <a:spcPts val="600"/>
              </a:spcBef>
              <a:spcAft>
                <a:spcPts val="0"/>
              </a:spcAft>
              <a:buClr>
                <a:srgbClr val="FF00FF"/>
              </a:buClr>
              <a:buSzPts val="1680"/>
              <a:buFont typeface="Noto Sans Symbols"/>
              <a:buChar char="➢"/>
              <a:defRPr b="0" i="0" sz="2400" u="none" cap="none" strike="noStrike">
                <a:solidFill>
                  <a:srgbClr val="FFFFFF"/>
                </a:solidFill>
                <a:latin typeface="Times New Roman"/>
                <a:ea typeface="Times New Roman"/>
                <a:cs typeface="Times New Roman"/>
                <a:sym typeface="Times New Roman"/>
              </a:defRPr>
            </a:lvl2pPr>
            <a:lvl3pPr indent="-355600" lvl="2" marL="1371600" marR="0" rtl="0" algn="l">
              <a:lnSpc>
                <a:spcPct val="80000"/>
              </a:lnSpc>
              <a:spcBef>
                <a:spcPts val="50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3pPr>
            <a:lvl4pPr indent="-308610" lvl="3" marL="1828800" marR="0" rtl="0" algn="l">
              <a:lnSpc>
                <a:spcPct val="80000"/>
              </a:lnSpc>
              <a:spcBef>
                <a:spcPts val="450"/>
              </a:spcBef>
              <a:spcAft>
                <a:spcPts val="0"/>
              </a:spcAft>
              <a:buClr>
                <a:srgbClr val="FF00FF"/>
              </a:buClr>
              <a:buSzPts val="1260"/>
              <a:buFont typeface="Noto Sans Symbols"/>
              <a:buChar char="☞"/>
              <a:defRPr b="0" i="0" sz="1800" u="none" cap="none" strike="noStrike">
                <a:solidFill>
                  <a:srgbClr val="FFFFFF"/>
                </a:solidFill>
                <a:latin typeface="Times New Roman"/>
                <a:ea typeface="Times New Roman"/>
                <a:cs typeface="Times New Roman"/>
                <a:sym typeface="Times New Roman"/>
              </a:defRPr>
            </a:lvl4pPr>
            <a:lvl5pPr indent="-342900" lvl="4" marL="22860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5pPr>
            <a:lvl6pPr indent="-342900" lvl="5" marL="27432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6pPr>
            <a:lvl7pPr indent="-342900" lvl="6" marL="32004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7pPr>
            <a:lvl8pPr indent="-342900" lvl="7" marL="36576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8pPr>
            <a:lvl9pPr indent="-342900" lvl="8" marL="41148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9pPr>
          </a:lstStyle>
          <a:p/>
        </p:txBody>
      </p:sp>
      <p:sp>
        <p:nvSpPr>
          <p:cNvPr id="175" name="Shape 175"/>
          <p:cNvSpPr txBox="1"/>
          <p:nvPr>
            <p:ph idx="2" type="body"/>
          </p:nvPr>
        </p:nvSpPr>
        <p:spPr>
          <a:xfrm>
            <a:off x="4757738" y="1219200"/>
            <a:ext cx="3768725" cy="4837113"/>
          </a:xfrm>
          <a:prstGeom prst="rect">
            <a:avLst/>
          </a:prstGeom>
          <a:noFill/>
          <a:ln>
            <a:noFill/>
          </a:ln>
        </p:spPr>
        <p:txBody>
          <a:bodyPr anchorCtr="0" anchor="t" bIns="91425" lIns="91425" spcFirstLastPara="1" rIns="91425" wrap="square" tIns="91425"/>
          <a:lstStyle>
            <a:lvl1pPr indent="-406400" lvl="0" marL="457200" marR="0" rtl="0" algn="l">
              <a:lnSpc>
                <a:spcPct val="80000"/>
              </a:lnSpc>
              <a:spcBef>
                <a:spcPts val="600"/>
              </a:spcBef>
              <a:spcAft>
                <a:spcPts val="0"/>
              </a:spcAft>
              <a:buClr>
                <a:srgbClr val="FF00FF"/>
              </a:buClr>
              <a:buSzPts val="2800"/>
              <a:buFont typeface="Arial"/>
              <a:buChar char="●"/>
              <a:defRPr b="0" i="0" sz="2800" u="none" cap="none" strike="noStrike">
                <a:solidFill>
                  <a:srgbClr val="FFFFFF"/>
                </a:solidFill>
                <a:latin typeface="Times New Roman"/>
                <a:ea typeface="Times New Roman"/>
                <a:cs typeface="Times New Roman"/>
                <a:sym typeface="Times New Roman"/>
              </a:defRPr>
            </a:lvl1pPr>
            <a:lvl2pPr indent="-335280" lvl="1" marL="914400" marR="0" rtl="0" algn="l">
              <a:lnSpc>
                <a:spcPct val="80000"/>
              </a:lnSpc>
              <a:spcBef>
                <a:spcPts val="600"/>
              </a:spcBef>
              <a:spcAft>
                <a:spcPts val="0"/>
              </a:spcAft>
              <a:buClr>
                <a:srgbClr val="FF00FF"/>
              </a:buClr>
              <a:buSzPts val="1680"/>
              <a:buFont typeface="Noto Sans Symbols"/>
              <a:buChar char="➢"/>
              <a:defRPr b="0" i="0" sz="2400" u="none" cap="none" strike="noStrike">
                <a:solidFill>
                  <a:srgbClr val="FFFFFF"/>
                </a:solidFill>
                <a:latin typeface="Times New Roman"/>
                <a:ea typeface="Times New Roman"/>
                <a:cs typeface="Times New Roman"/>
                <a:sym typeface="Times New Roman"/>
              </a:defRPr>
            </a:lvl2pPr>
            <a:lvl3pPr indent="-355600" lvl="2" marL="1371600" marR="0" rtl="0" algn="l">
              <a:lnSpc>
                <a:spcPct val="80000"/>
              </a:lnSpc>
              <a:spcBef>
                <a:spcPts val="50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3pPr>
            <a:lvl4pPr indent="-308610" lvl="3" marL="1828800" marR="0" rtl="0" algn="l">
              <a:lnSpc>
                <a:spcPct val="80000"/>
              </a:lnSpc>
              <a:spcBef>
                <a:spcPts val="450"/>
              </a:spcBef>
              <a:spcAft>
                <a:spcPts val="0"/>
              </a:spcAft>
              <a:buClr>
                <a:srgbClr val="FF00FF"/>
              </a:buClr>
              <a:buSzPts val="1260"/>
              <a:buFont typeface="Noto Sans Symbols"/>
              <a:buChar char="☞"/>
              <a:defRPr b="0" i="0" sz="1800" u="none" cap="none" strike="noStrike">
                <a:solidFill>
                  <a:srgbClr val="FFFFFF"/>
                </a:solidFill>
                <a:latin typeface="Times New Roman"/>
                <a:ea typeface="Times New Roman"/>
                <a:cs typeface="Times New Roman"/>
                <a:sym typeface="Times New Roman"/>
              </a:defRPr>
            </a:lvl4pPr>
            <a:lvl5pPr indent="-342900" lvl="4" marL="22860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5pPr>
            <a:lvl6pPr indent="-342900" lvl="5" marL="27432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6pPr>
            <a:lvl7pPr indent="-342900" lvl="6" marL="32004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7pPr>
            <a:lvl8pPr indent="-342900" lvl="7" marL="36576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8pPr>
            <a:lvl9pPr indent="-342900" lvl="8" marL="41148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9pPr>
          </a:lstStyle>
          <a:p/>
        </p:txBody>
      </p:sp>
      <p:sp>
        <p:nvSpPr>
          <p:cNvPr id="176" name="Shape 176"/>
          <p:cNvSpPr txBox="1"/>
          <p:nvPr>
            <p:ph idx="10" type="dt"/>
          </p:nvPr>
        </p:nvSpPr>
        <p:spPr>
          <a:xfrm>
            <a:off x="381000" y="6172200"/>
            <a:ext cx="18653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77" name="Shape 177"/>
          <p:cNvSpPr txBox="1"/>
          <p:nvPr>
            <p:ph idx="11" type="ftr"/>
          </p:nvPr>
        </p:nvSpPr>
        <p:spPr>
          <a:xfrm>
            <a:off x="3124200" y="6172200"/>
            <a:ext cx="28559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78" name="Shape 178"/>
          <p:cNvSpPr txBox="1"/>
          <p:nvPr>
            <p:ph idx="12" type="sldNum"/>
          </p:nvPr>
        </p:nvSpPr>
        <p:spPr>
          <a:xfrm>
            <a:off x="6858000" y="6172200"/>
            <a:ext cx="1865312" cy="417512"/>
          </a:xfrm>
          <a:prstGeom prst="rect">
            <a:avLst/>
          </a:prstGeom>
          <a:noFill/>
          <a:ln>
            <a:noFill/>
          </a:ln>
        </p:spPr>
        <p:txBody>
          <a:bodyPr anchorCtr="0" anchor="ctr" bIns="46075" lIns="92150" spcFirstLastPara="1" rIns="92150" wrap="square" tIns="46075">
            <a:noAutofit/>
          </a:bodyPr>
          <a:lstStyle>
            <a:lvl1pPr indent="0" lvl="0"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1pPr>
            <a:lvl2pPr indent="0" lvl="1"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2pPr>
            <a:lvl3pPr indent="0" lvl="2"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3pPr>
            <a:lvl4pPr indent="0" lvl="3"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4pPr>
            <a:lvl5pPr indent="0" lvl="4"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5pPr>
            <a:lvl6pPr indent="0" lvl="5"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6pPr>
            <a:lvl7pPr indent="0" lvl="6"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7pPr>
            <a:lvl8pPr indent="0" lvl="7"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8pPr>
            <a:lvl9pPr indent="0" lvl="8"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tête de section" type="secHead">
  <p:cSld name="SECTION_HEADER">
    <p:spTree>
      <p:nvGrpSpPr>
        <p:cNvPr id="179" name="Shape 179"/>
        <p:cNvGrpSpPr/>
        <p:nvPr/>
      </p:nvGrpSpPr>
      <p:grpSpPr>
        <a:xfrm>
          <a:off x="0" y="0"/>
          <a:ext cx="0" cy="0"/>
          <a:chOff x="0" y="0"/>
          <a:chExt cx="0" cy="0"/>
        </a:xfrm>
      </p:grpSpPr>
      <p:sp>
        <p:nvSpPr>
          <p:cNvPr id="180" name="Shape 180"/>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lvl="0" marR="0" rtl="0" algn="l">
              <a:lnSpc>
                <a:spcPct val="80000"/>
              </a:lnSpc>
              <a:spcBef>
                <a:spcPts val="0"/>
              </a:spcBef>
              <a:spcAft>
                <a:spcPts val="0"/>
              </a:spcAft>
              <a:buSzPts val="1400"/>
              <a:buNone/>
              <a:defRPr b="1" i="0" sz="4000" u="none" cap="none" strike="noStrike">
                <a:solidFill>
                  <a:srgbClr val="FFFF00"/>
                </a:solidFill>
                <a:latin typeface="Times New Roman"/>
                <a:ea typeface="Times New Roman"/>
                <a:cs typeface="Times New Roman"/>
                <a:sym typeface="Times New Roman"/>
              </a:defRPr>
            </a:lvl1pPr>
            <a:lvl2pPr lvl="1"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181" name="Shape 181"/>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lnSpc>
                <a:spcPct val="80000"/>
              </a:lnSpc>
              <a:spcBef>
                <a:spcPts val="600"/>
              </a:spcBef>
              <a:spcAft>
                <a:spcPts val="0"/>
              </a:spcAft>
              <a:buClr>
                <a:srgbClr val="FF00FF"/>
              </a:buClr>
              <a:buSzPts val="2000"/>
              <a:buFont typeface="Arial"/>
              <a:buNone/>
              <a:defRPr b="0" i="0" sz="2000" u="none" cap="none" strike="noStrike">
                <a:solidFill>
                  <a:srgbClr val="FFFFFF"/>
                </a:solidFill>
                <a:latin typeface="Times New Roman"/>
                <a:ea typeface="Times New Roman"/>
                <a:cs typeface="Times New Roman"/>
                <a:sym typeface="Times New Roman"/>
              </a:defRPr>
            </a:lvl1pPr>
            <a:lvl2pPr indent="-228600" lvl="1" marL="914400" marR="0" rtl="0" algn="l">
              <a:lnSpc>
                <a:spcPct val="80000"/>
              </a:lnSpc>
              <a:spcBef>
                <a:spcPts val="600"/>
              </a:spcBef>
              <a:spcAft>
                <a:spcPts val="0"/>
              </a:spcAft>
              <a:buClr>
                <a:srgbClr val="FF00FF"/>
              </a:buClr>
              <a:buSzPts val="1260"/>
              <a:buFont typeface="Noto Sans Symbols"/>
              <a:buNone/>
              <a:defRPr b="0" i="0" sz="1800" u="none" cap="none" strike="noStrike">
                <a:solidFill>
                  <a:srgbClr val="FFFFFF"/>
                </a:solidFill>
                <a:latin typeface="Times New Roman"/>
                <a:ea typeface="Times New Roman"/>
                <a:cs typeface="Times New Roman"/>
                <a:sym typeface="Times New Roman"/>
              </a:defRPr>
            </a:lvl2pPr>
            <a:lvl3pPr indent="-228600" lvl="2" marL="1371600" marR="0" rtl="0" algn="l">
              <a:lnSpc>
                <a:spcPct val="80000"/>
              </a:lnSpc>
              <a:spcBef>
                <a:spcPts val="500"/>
              </a:spcBef>
              <a:spcAft>
                <a:spcPts val="0"/>
              </a:spcAft>
              <a:buClr>
                <a:srgbClr val="FF00FF"/>
              </a:buClr>
              <a:buSzPts val="1600"/>
              <a:buFont typeface="Times New Roman"/>
              <a:buNone/>
              <a:defRPr b="0" i="0" sz="1600" u="none" cap="none" strike="noStrike">
                <a:solidFill>
                  <a:srgbClr val="FFFFFF"/>
                </a:solidFill>
                <a:latin typeface="Times New Roman"/>
                <a:ea typeface="Times New Roman"/>
                <a:cs typeface="Times New Roman"/>
                <a:sym typeface="Times New Roman"/>
              </a:defRPr>
            </a:lvl3pPr>
            <a:lvl4pPr indent="-228600" lvl="3" marL="1828800" marR="0" rtl="0" algn="l">
              <a:lnSpc>
                <a:spcPct val="80000"/>
              </a:lnSpc>
              <a:spcBef>
                <a:spcPts val="450"/>
              </a:spcBef>
              <a:spcAft>
                <a:spcPts val="0"/>
              </a:spcAft>
              <a:buClr>
                <a:srgbClr val="FF00FF"/>
              </a:buClr>
              <a:buSzPts val="980"/>
              <a:buFont typeface="Noto Sans Symbols"/>
              <a:buNone/>
              <a:defRPr b="0" i="0" sz="1400" u="none" cap="none" strike="noStrike">
                <a:solidFill>
                  <a:srgbClr val="FFFFFF"/>
                </a:solidFill>
                <a:latin typeface="Times New Roman"/>
                <a:ea typeface="Times New Roman"/>
                <a:cs typeface="Times New Roman"/>
                <a:sym typeface="Times New Roman"/>
              </a:defRPr>
            </a:lvl4pPr>
            <a:lvl5pPr indent="-228600" lvl="4" marL="2286000" marR="0" rtl="0" algn="l">
              <a:lnSpc>
                <a:spcPct val="80000"/>
              </a:lnSpc>
              <a:spcBef>
                <a:spcPts val="450"/>
              </a:spcBef>
              <a:spcAft>
                <a:spcPts val="0"/>
              </a:spcAft>
              <a:buClr>
                <a:srgbClr val="FF00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5pPr>
            <a:lvl6pPr indent="-228600" lvl="5" marL="2743200" marR="0" rtl="0" algn="l">
              <a:lnSpc>
                <a:spcPct val="80000"/>
              </a:lnSpc>
              <a:spcBef>
                <a:spcPts val="450"/>
              </a:spcBef>
              <a:spcAft>
                <a:spcPts val="0"/>
              </a:spcAft>
              <a:buClr>
                <a:srgbClr val="FF00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6pPr>
            <a:lvl7pPr indent="-228600" lvl="6" marL="3200400" marR="0" rtl="0" algn="l">
              <a:lnSpc>
                <a:spcPct val="80000"/>
              </a:lnSpc>
              <a:spcBef>
                <a:spcPts val="450"/>
              </a:spcBef>
              <a:spcAft>
                <a:spcPts val="0"/>
              </a:spcAft>
              <a:buClr>
                <a:srgbClr val="FF00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7pPr>
            <a:lvl8pPr indent="-228600" lvl="7" marL="3657600" marR="0" rtl="0" algn="l">
              <a:lnSpc>
                <a:spcPct val="80000"/>
              </a:lnSpc>
              <a:spcBef>
                <a:spcPts val="450"/>
              </a:spcBef>
              <a:spcAft>
                <a:spcPts val="0"/>
              </a:spcAft>
              <a:buClr>
                <a:srgbClr val="FF00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8pPr>
            <a:lvl9pPr indent="-228600" lvl="8" marL="4114800" marR="0" rtl="0" algn="l">
              <a:lnSpc>
                <a:spcPct val="80000"/>
              </a:lnSpc>
              <a:spcBef>
                <a:spcPts val="450"/>
              </a:spcBef>
              <a:spcAft>
                <a:spcPts val="0"/>
              </a:spcAft>
              <a:buClr>
                <a:srgbClr val="FF00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9pPr>
          </a:lstStyle>
          <a:p/>
        </p:txBody>
      </p:sp>
      <p:sp>
        <p:nvSpPr>
          <p:cNvPr id="182" name="Shape 182"/>
          <p:cNvSpPr txBox="1"/>
          <p:nvPr>
            <p:ph idx="10" type="dt"/>
          </p:nvPr>
        </p:nvSpPr>
        <p:spPr>
          <a:xfrm>
            <a:off x="381000" y="6172200"/>
            <a:ext cx="18653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83" name="Shape 183"/>
          <p:cNvSpPr txBox="1"/>
          <p:nvPr>
            <p:ph idx="11" type="ftr"/>
          </p:nvPr>
        </p:nvSpPr>
        <p:spPr>
          <a:xfrm>
            <a:off x="3124200" y="6172200"/>
            <a:ext cx="28559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84" name="Shape 184"/>
          <p:cNvSpPr txBox="1"/>
          <p:nvPr>
            <p:ph idx="12" type="sldNum"/>
          </p:nvPr>
        </p:nvSpPr>
        <p:spPr>
          <a:xfrm>
            <a:off x="6858000" y="6172200"/>
            <a:ext cx="1865312" cy="417512"/>
          </a:xfrm>
          <a:prstGeom prst="rect">
            <a:avLst/>
          </a:prstGeom>
          <a:noFill/>
          <a:ln>
            <a:noFill/>
          </a:ln>
        </p:spPr>
        <p:txBody>
          <a:bodyPr anchorCtr="0" anchor="ctr" bIns="46075" lIns="92150" spcFirstLastPara="1" rIns="92150" wrap="square" tIns="46075">
            <a:noAutofit/>
          </a:bodyPr>
          <a:lstStyle>
            <a:lvl1pPr indent="0" lvl="0"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1pPr>
            <a:lvl2pPr indent="0" lvl="1"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2pPr>
            <a:lvl3pPr indent="0" lvl="2"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3pPr>
            <a:lvl4pPr indent="0" lvl="3"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4pPr>
            <a:lvl5pPr indent="0" lvl="4"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5pPr>
            <a:lvl6pPr indent="0" lvl="5"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6pPr>
            <a:lvl7pPr indent="0" lvl="6"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7pPr>
            <a:lvl8pPr indent="0" lvl="7"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8pPr>
            <a:lvl9pPr indent="0" lvl="8"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e de titre" type="title">
  <p:cSld name="TITLE">
    <p:spTree>
      <p:nvGrpSpPr>
        <p:cNvPr id="185" name="Shape 185"/>
        <p:cNvGrpSpPr/>
        <p:nvPr/>
      </p:nvGrpSpPr>
      <p:grpSpPr>
        <a:xfrm>
          <a:off x="0" y="0"/>
          <a:ext cx="0" cy="0"/>
          <a:chOff x="0" y="0"/>
          <a:chExt cx="0" cy="0"/>
        </a:xfrm>
      </p:grpSpPr>
      <p:sp>
        <p:nvSpPr>
          <p:cNvPr id="186" name="Shape 186"/>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lvl="0"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1pPr>
            <a:lvl2pPr lvl="1"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187" name="Shape 187"/>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lvl="0" marR="0" rtl="0" algn="ctr">
              <a:lnSpc>
                <a:spcPct val="80000"/>
              </a:lnSpc>
              <a:spcBef>
                <a:spcPts val="600"/>
              </a:spcBef>
              <a:spcAft>
                <a:spcPts val="0"/>
              </a:spcAft>
              <a:buClr>
                <a:srgbClr val="FF00FF"/>
              </a:buClr>
              <a:buSzPts val="2400"/>
              <a:buFont typeface="Arial"/>
              <a:buNone/>
              <a:defRPr b="0" i="0" sz="2400" u="none" cap="none" strike="noStrike">
                <a:solidFill>
                  <a:srgbClr val="FFFFFF"/>
                </a:solidFill>
                <a:latin typeface="Times New Roman"/>
                <a:ea typeface="Times New Roman"/>
                <a:cs typeface="Times New Roman"/>
                <a:sym typeface="Times New Roman"/>
              </a:defRPr>
            </a:lvl1pPr>
            <a:lvl2pPr lvl="1" marR="0" rtl="0" algn="ctr">
              <a:lnSpc>
                <a:spcPct val="80000"/>
              </a:lnSpc>
              <a:spcBef>
                <a:spcPts val="600"/>
              </a:spcBef>
              <a:spcAft>
                <a:spcPts val="0"/>
              </a:spcAft>
              <a:buClr>
                <a:srgbClr val="FF00FF"/>
              </a:buClr>
              <a:buSzPts val="1680"/>
              <a:buFont typeface="Noto Sans Symbols"/>
              <a:buNone/>
              <a:defRPr b="0" i="0" sz="2400" u="none" cap="none" strike="noStrike">
                <a:solidFill>
                  <a:srgbClr val="FFFFFF"/>
                </a:solidFill>
                <a:latin typeface="Times New Roman"/>
                <a:ea typeface="Times New Roman"/>
                <a:cs typeface="Times New Roman"/>
                <a:sym typeface="Times New Roman"/>
              </a:defRPr>
            </a:lvl2pPr>
            <a:lvl3pPr lvl="2" marR="0" rtl="0" algn="ctr">
              <a:lnSpc>
                <a:spcPct val="80000"/>
              </a:lnSpc>
              <a:spcBef>
                <a:spcPts val="500"/>
              </a:spcBef>
              <a:spcAft>
                <a:spcPts val="0"/>
              </a:spcAft>
              <a:buClr>
                <a:srgbClr val="FF00FF"/>
              </a:buClr>
              <a:buSzPts val="2000"/>
              <a:buFont typeface="Times New Roman"/>
              <a:buNone/>
              <a:defRPr b="0" i="0" sz="2000" u="none" cap="none" strike="noStrike">
                <a:solidFill>
                  <a:srgbClr val="FFFFFF"/>
                </a:solidFill>
                <a:latin typeface="Times New Roman"/>
                <a:ea typeface="Times New Roman"/>
                <a:cs typeface="Times New Roman"/>
                <a:sym typeface="Times New Roman"/>
              </a:defRPr>
            </a:lvl3pPr>
            <a:lvl4pPr lvl="3" marR="0" rtl="0" algn="ctr">
              <a:lnSpc>
                <a:spcPct val="80000"/>
              </a:lnSpc>
              <a:spcBef>
                <a:spcPts val="450"/>
              </a:spcBef>
              <a:spcAft>
                <a:spcPts val="0"/>
              </a:spcAft>
              <a:buClr>
                <a:srgbClr val="FF00FF"/>
              </a:buClr>
              <a:buSzPts val="1260"/>
              <a:buFont typeface="Noto Sans Symbols"/>
              <a:buNone/>
              <a:defRPr b="0" i="0" sz="1800" u="none" cap="none" strike="noStrike">
                <a:solidFill>
                  <a:srgbClr val="FFFFFF"/>
                </a:solidFill>
                <a:latin typeface="Times New Roman"/>
                <a:ea typeface="Times New Roman"/>
                <a:cs typeface="Times New Roman"/>
                <a:sym typeface="Times New Roman"/>
              </a:defRPr>
            </a:lvl4pPr>
            <a:lvl5pPr lvl="4" marR="0" rtl="0" algn="ctr">
              <a:lnSpc>
                <a:spcPct val="80000"/>
              </a:lnSpc>
              <a:spcBef>
                <a:spcPts val="450"/>
              </a:spcBef>
              <a:spcAft>
                <a:spcPts val="0"/>
              </a:spcAft>
              <a:buClr>
                <a:srgbClr val="FF00FF"/>
              </a:buClr>
              <a:buSzPts val="1800"/>
              <a:buFont typeface="Times New Roman"/>
              <a:buNone/>
              <a:defRPr b="0" i="0" sz="1800" u="none" cap="none" strike="noStrike">
                <a:solidFill>
                  <a:srgbClr val="FFFFFF"/>
                </a:solidFill>
                <a:latin typeface="Times New Roman"/>
                <a:ea typeface="Times New Roman"/>
                <a:cs typeface="Times New Roman"/>
                <a:sym typeface="Times New Roman"/>
              </a:defRPr>
            </a:lvl5pPr>
            <a:lvl6pPr lvl="5" marR="0" rtl="0" algn="ctr">
              <a:lnSpc>
                <a:spcPct val="80000"/>
              </a:lnSpc>
              <a:spcBef>
                <a:spcPts val="450"/>
              </a:spcBef>
              <a:spcAft>
                <a:spcPts val="0"/>
              </a:spcAft>
              <a:buClr>
                <a:srgbClr val="FF00FF"/>
              </a:buClr>
              <a:buSzPts val="1800"/>
              <a:buFont typeface="Times New Roman"/>
              <a:buNone/>
              <a:defRPr b="0" i="0" sz="1800" u="none" cap="none" strike="noStrike">
                <a:solidFill>
                  <a:srgbClr val="FFFFFF"/>
                </a:solidFill>
                <a:latin typeface="Times New Roman"/>
                <a:ea typeface="Times New Roman"/>
                <a:cs typeface="Times New Roman"/>
                <a:sym typeface="Times New Roman"/>
              </a:defRPr>
            </a:lvl6pPr>
            <a:lvl7pPr lvl="6" marR="0" rtl="0" algn="ctr">
              <a:lnSpc>
                <a:spcPct val="80000"/>
              </a:lnSpc>
              <a:spcBef>
                <a:spcPts val="450"/>
              </a:spcBef>
              <a:spcAft>
                <a:spcPts val="0"/>
              </a:spcAft>
              <a:buClr>
                <a:srgbClr val="FF00FF"/>
              </a:buClr>
              <a:buSzPts val="1800"/>
              <a:buFont typeface="Times New Roman"/>
              <a:buNone/>
              <a:defRPr b="0" i="0" sz="1800" u="none" cap="none" strike="noStrike">
                <a:solidFill>
                  <a:srgbClr val="FFFFFF"/>
                </a:solidFill>
                <a:latin typeface="Times New Roman"/>
                <a:ea typeface="Times New Roman"/>
                <a:cs typeface="Times New Roman"/>
                <a:sym typeface="Times New Roman"/>
              </a:defRPr>
            </a:lvl7pPr>
            <a:lvl8pPr lvl="7" marR="0" rtl="0" algn="ctr">
              <a:lnSpc>
                <a:spcPct val="80000"/>
              </a:lnSpc>
              <a:spcBef>
                <a:spcPts val="450"/>
              </a:spcBef>
              <a:spcAft>
                <a:spcPts val="0"/>
              </a:spcAft>
              <a:buClr>
                <a:srgbClr val="FF00FF"/>
              </a:buClr>
              <a:buSzPts val="1800"/>
              <a:buFont typeface="Times New Roman"/>
              <a:buNone/>
              <a:defRPr b="0" i="0" sz="1800" u="none" cap="none" strike="noStrike">
                <a:solidFill>
                  <a:srgbClr val="FFFFFF"/>
                </a:solidFill>
                <a:latin typeface="Times New Roman"/>
                <a:ea typeface="Times New Roman"/>
                <a:cs typeface="Times New Roman"/>
                <a:sym typeface="Times New Roman"/>
              </a:defRPr>
            </a:lvl8pPr>
            <a:lvl9pPr lvl="8" marR="0" rtl="0" algn="ctr">
              <a:lnSpc>
                <a:spcPct val="80000"/>
              </a:lnSpc>
              <a:spcBef>
                <a:spcPts val="450"/>
              </a:spcBef>
              <a:spcAft>
                <a:spcPts val="0"/>
              </a:spcAft>
              <a:buClr>
                <a:srgbClr val="FF00FF"/>
              </a:buClr>
              <a:buSzPts val="1800"/>
              <a:buFont typeface="Times New Roman"/>
              <a:buNone/>
              <a:defRPr b="0" i="0" sz="1800" u="none" cap="none" strike="noStrike">
                <a:solidFill>
                  <a:srgbClr val="FFFFFF"/>
                </a:solidFill>
                <a:latin typeface="Times New Roman"/>
                <a:ea typeface="Times New Roman"/>
                <a:cs typeface="Times New Roman"/>
                <a:sym typeface="Times New Roman"/>
              </a:defRPr>
            </a:lvl9pPr>
          </a:lstStyle>
          <a:p/>
        </p:txBody>
      </p:sp>
      <p:sp>
        <p:nvSpPr>
          <p:cNvPr id="188" name="Shape 188"/>
          <p:cNvSpPr txBox="1"/>
          <p:nvPr>
            <p:ph idx="10" type="dt"/>
          </p:nvPr>
        </p:nvSpPr>
        <p:spPr>
          <a:xfrm>
            <a:off x="381000" y="6172200"/>
            <a:ext cx="18653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89" name="Shape 189"/>
          <p:cNvSpPr txBox="1"/>
          <p:nvPr>
            <p:ph idx="11" type="ftr"/>
          </p:nvPr>
        </p:nvSpPr>
        <p:spPr>
          <a:xfrm>
            <a:off x="3124200" y="6172200"/>
            <a:ext cx="28559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90" name="Shape 190"/>
          <p:cNvSpPr txBox="1"/>
          <p:nvPr>
            <p:ph idx="12" type="sldNum"/>
          </p:nvPr>
        </p:nvSpPr>
        <p:spPr>
          <a:xfrm>
            <a:off x="6858000" y="6172200"/>
            <a:ext cx="1865312" cy="417512"/>
          </a:xfrm>
          <a:prstGeom prst="rect">
            <a:avLst/>
          </a:prstGeom>
          <a:noFill/>
          <a:ln>
            <a:noFill/>
          </a:ln>
        </p:spPr>
        <p:txBody>
          <a:bodyPr anchorCtr="0" anchor="ctr" bIns="46075" lIns="92150" spcFirstLastPara="1" rIns="92150" wrap="square" tIns="46075">
            <a:noAutofit/>
          </a:bodyPr>
          <a:lstStyle>
            <a:lvl1pPr indent="0" lvl="0"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1pPr>
            <a:lvl2pPr indent="0" lvl="1"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2pPr>
            <a:lvl3pPr indent="0" lvl="2"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3pPr>
            <a:lvl4pPr indent="0" lvl="3"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4pPr>
            <a:lvl5pPr indent="0" lvl="4"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5pPr>
            <a:lvl6pPr indent="0" lvl="5"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6pPr>
            <a:lvl7pPr indent="0" lvl="6"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7pPr>
            <a:lvl8pPr indent="0" lvl="7"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8pPr>
            <a:lvl9pPr indent="0" lvl="8"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texte vertical" type="vertTx">
  <p:cSld name="VERTICAL_TEXT">
    <p:spTree>
      <p:nvGrpSpPr>
        <p:cNvPr id="52" name="Shape 52"/>
        <p:cNvGrpSpPr/>
        <p:nvPr/>
      </p:nvGrpSpPr>
      <p:grpSpPr>
        <a:xfrm>
          <a:off x="0" y="0"/>
          <a:ext cx="0" cy="0"/>
          <a:chOff x="0" y="0"/>
          <a:chExt cx="0" cy="0"/>
        </a:xfrm>
      </p:grpSpPr>
      <p:sp>
        <p:nvSpPr>
          <p:cNvPr id="53" name="Shape 53"/>
          <p:cNvSpPr txBox="1"/>
          <p:nvPr>
            <p:ph type="title"/>
          </p:nvPr>
        </p:nvSpPr>
        <p:spPr>
          <a:xfrm>
            <a:off x="381000" y="2220912"/>
            <a:ext cx="7732712" cy="1158875"/>
          </a:xfrm>
          <a:prstGeom prst="rect">
            <a:avLst/>
          </a:prstGeom>
          <a:noFill/>
          <a:ln>
            <a:noFill/>
          </a:ln>
        </p:spPr>
        <p:txBody>
          <a:bodyPr anchorCtr="0" anchor="ctr" bIns="91425" lIns="91425" spcFirstLastPara="1" rIns="91425" wrap="square" tIns="91425"/>
          <a:lstStyle>
            <a:lvl1pPr lvl="0"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1pPr>
            <a:lvl2pPr lvl="1"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54" name="Shape 54"/>
          <p:cNvSpPr txBox="1"/>
          <p:nvPr>
            <p:ph idx="1" type="body"/>
          </p:nvPr>
        </p:nvSpPr>
        <p:spPr>
          <a:xfrm rot="5400000">
            <a:off x="2309018" y="-246857"/>
            <a:ext cx="4486275" cy="8189912"/>
          </a:xfrm>
          <a:prstGeom prst="rect">
            <a:avLst/>
          </a:prstGeom>
          <a:noFill/>
          <a:ln>
            <a:noFill/>
          </a:ln>
        </p:spPr>
        <p:txBody>
          <a:bodyPr anchorCtr="0" anchor="t" bIns="91425" lIns="91425" spcFirstLastPara="1" rIns="91425" wrap="square" tIns="91425"/>
          <a:lstStyle>
            <a:lvl1pPr indent="-381000" lvl="0" marL="457200" marR="0" rtl="0" algn="l">
              <a:lnSpc>
                <a:spcPct val="80000"/>
              </a:lnSpc>
              <a:spcBef>
                <a:spcPts val="600"/>
              </a:spcBef>
              <a:spcAft>
                <a:spcPts val="0"/>
              </a:spcAft>
              <a:buClr>
                <a:srgbClr val="FF00FF"/>
              </a:buClr>
              <a:buSzPts val="2400"/>
              <a:buFont typeface="Arial"/>
              <a:buChar char="●"/>
              <a:defRPr b="0" i="0" sz="2400" u="none" cap="none" strike="noStrike">
                <a:solidFill>
                  <a:srgbClr val="FFFFFF"/>
                </a:solidFill>
                <a:latin typeface="Times New Roman"/>
                <a:ea typeface="Times New Roman"/>
                <a:cs typeface="Times New Roman"/>
                <a:sym typeface="Times New Roman"/>
              </a:defRPr>
            </a:lvl1pPr>
            <a:lvl2pPr indent="-335280" lvl="1" marL="914400" marR="0" rtl="0" algn="l">
              <a:lnSpc>
                <a:spcPct val="80000"/>
              </a:lnSpc>
              <a:spcBef>
                <a:spcPts val="600"/>
              </a:spcBef>
              <a:spcAft>
                <a:spcPts val="0"/>
              </a:spcAft>
              <a:buClr>
                <a:srgbClr val="FF00FF"/>
              </a:buClr>
              <a:buSzPts val="1680"/>
              <a:buFont typeface="Noto Sans Symbols"/>
              <a:buChar char="➢"/>
              <a:defRPr b="0" i="0" sz="2400" u="none" cap="none" strike="noStrike">
                <a:solidFill>
                  <a:srgbClr val="FFFFFF"/>
                </a:solidFill>
                <a:latin typeface="Times New Roman"/>
                <a:ea typeface="Times New Roman"/>
                <a:cs typeface="Times New Roman"/>
                <a:sym typeface="Times New Roman"/>
              </a:defRPr>
            </a:lvl2pPr>
            <a:lvl3pPr indent="-355600" lvl="2" marL="1371600" marR="0" rtl="0" algn="l">
              <a:lnSpc>
                <a:spcPct val="80000"/>
              </a:lnSpc>
              <a:spcBef>
                <a:spcPts val="50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3pPr>
            <a:lvl4pPr indent="-308610" lvl="3" marL="1828800" marR="0" rtl="0" algn="l">
              <a:lnSpc>
                <a:spcPct val="80000"/>
              </a:lnSpc>
              <a:spcBef>
                <a:spcPts val="450"/>
              </a:spcBef>
              <a:spcAft>
                <a:spcPts val="0"/>
              </a:spcAft>
              <a:buClr>
                <a:srgbClr val="FF00FF"/>
              </a:buClr>
              <a:buSzPts val="1260"/>
              <a:buFont typeface="Noto Sans Symbols"/>
              <a:buChar char="☞"/>
              <a:defRPr b="0" i="0" sz="1800" u="none" cap="none" strike="noStrike">
                <a:solidFill>
                  <a:srgbClr val="FFFFFF"/>
                </a:solidFill>
                <a:latin typeface="Times New Roman"/>
                <a:ea typeface="Times New Roman"/>
                <a:cs typeface="Times New Roman"/>
                <a:sym typeface="Times New Roman"/>
              </a:defRPr>
            </a:lvl4pPr>
            <a:lvl5pPr indent="-342900" lvl="4" marL="22860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5pPr>
            <a:lvl6pPr indent="-342900" lvl="5" marL="27432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6pPr>
            <a:lvl7pPr indent="-342900" lvl="6" marL="32004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7pPr>
            <a:lvl8pPr indent="-342900" lvl="7" marL="36576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8pPr>
            <a:lvl9pPr indent="-342900" lvl="8" marL="41148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9pPr>
          </a:lstStyle>
          <a:p/>
        </p:txBody>
      </p:sp>
      <p:sp>
        <p:nvSpPr>
          <p:cNvPr id="55" name="Shape 55"/>
          <p:cNvSpPr txBox="1"/>
          <p:nvPr>
            <p:ph idx="10" type="dt"/>
          </p:nvPr>
        </p:nvSpPr>
        <p:spPr>
          <a:xfrm>
            <a:off x="381000" y="6248400"/>
            <a:ext cx="18653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56" name="Shape 56"/>
          <p:cNvSpPr txBox="1"/>
          <p:nvPr>
            <p:ph idx="11" type="ftr"/>
          </p:nvPr>
        </p:nvSpPr>
        <p:spPr>
          <a:xfrm>
            <a:off x="3124200" y="6248400"/>
            <a:ext cx="28559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57" name="Shape 57"/>
          <p:cNvSpPr txBox="1"/>
          <p:nvPr>
            <p:ph idx="12" type="sldNum"/>
          </p:nvPr>
        </p:nvSpPr>
        <p:spPr>
          <a:xfrm>
            <a:off x="6858000" y="6248400"/>
            <a:ext cx="1865312" cy="417512"/>
          </a:xfrm>
          <a:prstGeom prst="rect">
            <a:avLst/>
          </a:prstGeom>
          <a:noFill/>
          <a:ln>
            <a:noFill/>
          </a:ln>
        </p:spPr>
        <p:txBody>
          <a:bodyPr anchorCtr="0" anchor="ctr" bIns="46075" lIns="92150" spcFirstLastPara="1" rIns="92150" wrap="square" tIns="46075">
            <a:noAutofit/>
          </a:bodyPr>
          <a:lstStyle>
            <a:lvl1pPr indent="0" lvl="0"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1pPr>
            <a:lvl2pPr indent="0" lvl="1"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2pPr>
            <a:lvl3pPr indent="0" lvl="2"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3pPr>
            <a:lvl4pPr indent="0" lvl="3"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4pPr>
            <a:lvl5pPr indent="0" lvl="4"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5pPr>
            <a:lvl6pPr indent="0" lvl="5"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6pPr>
            <a:lvl7pPr indent="0" lvl="6"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7pPr>
            <a:lvl8pPr indent="0" lvl="7"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8pPr>
            <a:lvl9pPr indent="0" lvl="8"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avec légende" type="picTx">
  <p:cSld name="PICTURE_WITH_CAPTION_TEXT">
    <p:spTree>
      <p:nvGrpSpPr>
        <p:cNvPr id="58" name="Shape 58"/>
        <p:cNvGrpSpPr/>
        <p:nvPr/>
      </p:nvGrpSpPr>
      <p:grpSpPr>
        <a:xfrm>
          <a:off x="0" y="0"/>
          <a:ext cx="0" cy="0"/>
          <a:chOff x="0" y="0"/>
          <a:chExt cx="0" cy="0"/>
        </a:xfrm>
      </p:grpSpPr>
      <p:sp>
        <p:nvSpPr>
          <p:cNvPr id="59" name="Shape 59"/>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lvl="0" marR="0" rtl="0" algn="l">
              <a:lnSpc>
                <a:spcPct val="80000"/>
              </a:lnSpc>
              <a:spcBef>
                <a:spcPts val="0"/>
              </a:spcBef>
              <a:spcAft>
                <a:spcPts val="0"/>
              </a:spcAft>
              <a:buSzPts val="1400"/>
              <a:buNone/>
              <a:defRPr b="1" i="0" sz="2000" u="none" cap="none" strike="noStrike">
                <a:solidFill>
                  <a:srgbClr val="FFFF00"/>
                </a:solidFill>
                <a:latin typeface="Times New Roman"/>
                <a:ea typeface="Times New Roman"/>
                <a:cs typeface="Times New Roman"/>
                <a:sym typeface="Times New Roman"/>
              </a:defRPr>
            </a:lvl1pPr>
            <a:lvl2pPr lvl="1"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60" name="Shape 60"/>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lvl="0" marR="0" rtl="0" algn="l">
              <a:lnSpc>
                <a:spcPct val="80000"/>
              </a:lnSpc>
              <a:spcBef>
                <a:spcPts val="600"/>
              </a:spcBef>
              <a:spcAft>
                <a:spcPts val="0"/>
              </a:spcAft>
              <a:buClr>
                <a:srgbClr val="FF00FF"/>
              </a:buClr>
              <a:buSzPts val="3200"/>
              <a:buFont typeface="Arial"/>
              <a:buNone/>
              <a:defRPr b="0" i="0" sz="3200" u="none" cap="none" strike="noStrike">
                <a:solidFill>
                  <a:srgbClr val="FFFFFF"/>
                </a:solidFill>
                <a:latin typeface="Times New Roman"/>
                <a:ea typeface="Times New Roman"/>
                <a:cs typeface="Times New Roman"/>
                <a:sym typeface="Times New Roman"/>
              </a:defRPr>
            </a:lvl1pPr>
            <a:lvl2pPr lvl="1" marR="0" rtl="0" algn="l">
              <a:lnSpc>
                <a:spcPct val="80000"/>
              </a:lnSpc>
              <a:spcBef>
                <a:spcPts val="600"/>
              </a:spcBef>
              <a:spcAft>
                <a:spcPts val="0"/>
              </a:spcAft>
              <a:buClr>
                <a:srgbClr val="FF00FF"/>
              </a:buClr>
              <a:buSzPts val="1960"/>
              <a:buFont typeface="Noto Sans Symbols"/>
              <a:buNone/>
              <a:defRPr b="0" i="0" sz="2800" u="none" cap="none" strike="noStrike">
                <a:solidFill>
                  <a:srgbClr val="FFFFFF"/>
                </a:solidFill>
                <a:latin typeface="Times New Roman"/>
                <a:ea typeface="Times New Roman"/>
                <a:cs typeface="Times New Roman"/>
                <a:sym typeface="Times New Roman"/>
              </a:defRPr>
            </a:lvl2pPr>
            <a:lvl3pPr lvl="2" marR="0" rtl="0" algn="l">
              <a:lnSpc>
                <a:spcPct val="80000"/>
              </a:lnSpc>
              <a:spcBef>
                <a:spcPts val="500"/>
              </a:spcBef>
              <a:spcAft>
                <a:spcPts val="0"/>
              </a:spcAft>
              <a:buClr>
                <a:srgbClr val="FF00FF"/>
              </a:buClr>
              <a:buSzPts val="2400"/>
              <a:buFont typeface="Times New Roman"/>
              <a:buNone/>
              <a:defRPr b="0" i="0" sz="2400" u="none" cap="none" strike="noStrike">
                <a:solidFill>
                  <a:srgbClr val="FFFFFF"/>
                </a:solidFill>
                <a:latin typeface="Times New Roman"/>
                <a:ea typeface="Times New Roman"/>
                <a:cs typeface="Times New Roman"/>
                <a:sym typeface="Times New Roman"/>
              </a:defRPr>
            </a:lvl3pPr>
            <a:lvl4pPr lvl="3" marR="0" rtl="0" algn="l">
              <a:lnSpc>
                <a:spcPct val="80000"/>
              </a:lnSpc>
              <a:spcBef>
                <a:spcPts val="450"/>
              </a:spcBef>
              <a:spcAft>
                <a:spcPts val="0"/>
              </a:spcAft>
              <a:buClr>
                <a:srgbClr val="FF00FF"/>
              </a:buClr>
              <a:buSzPts val="1400"/>
              <a:buFont typeface="Noto Sans Symbols"/>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80000"/>
              </a:lnSpc>
              <a:spcBef>
                <a:spcPts val="450"/>
              </a:spcBef>
              <a:spcAft>
                <a:spcPts val="0"/>
              </a:spcAft>
              <a:buClr>
                <a:srgbClr val="FF00FF"/>
              </a:buClr>
              <a:buSzPts val="2000"/>
              <a:buFont typeface="Times New Roman"/>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80000"/>
              </a:lnSpc>
              <a:spcBef>
                <a:spcPts val="450"/>
              </a:spcBef>
              <a:spcAft>
                <a:spcPts val="0"/>
              </a:spcAft>
              <a:buClr>
                <a:srgbClr val="FF00FF"/>
              </a:buClr>
              <a:buSzPts val="2000"/>
              <a:buFont typeface="Times New Roman"/>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80000"/>
              </a:lnSpc>
              <a:spcBef>
                <a:spcPts val="450"/>
              </a:spcBef>
              <a:spcAft>
                <a:spcPts val="0"/>
              </a:spcAft>
              <a:buClr>
                <a:srgbClr val="FF00FF"/>
              </a:buClr>
              <a:buSzPts val="2000"/>
              <a:buFont typeface="Times New Roman"/>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80000"/>
              </a:lnSpc>
              <a:spcBef>
                <a:spcPts val="450"/>
              </a:spcBef>
              <a:spcAft>
                <a:spcPts val="0"/>
              </a:spcAft>
              <a:buClr>
                <a:srgbClr val="FF00FF"/>
              </a:buClr>
              <a:buSzPts val="2000"/>
              <a:buFont typeface="Times New Roman"/>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80000"/>
              </a:lnSpc>
              <a:spcBef>
                <a:spcPts val="450"/>
              </a:spcBef>
              <a:spcAft>
                <a:spcPts val="0"/>
              </a:spcAft>
              <a:buClr>
                <a:srgbClr val="FF00FF"/>
              </a:buClr>
              <a:buSzPts val="2000"/>
              <a:buFont typeface="Times New Roman"/>
              <a:buNone/>
              <a:defRPr b="0" i="0" sz="2000" u="none" cap="none" strike="noStrike">
                <a:solidFill>
                  <a:srgbClr val="FFFFFF"/>
                </a:solidFill>
                <a:latin typeface="Times New Roman"/>
                <a:ea typeface="Times New Roman"/>
                <a:cs typeface="Times New Roman"/>
                <a:sym typeface="Times New Roman"/>
              </a:defRPr>
            </a:lvl9pPr>
          </a:lstStyle>
          <a:p/>
        </p:txBody>
      </p:sp>
      <p:sp>
        <p:nvSpPr>
          <p:cNvPr id="61" name="Shape 61"/>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lnSpc>
                <a:spcPct val="80000"/>
              </a:lnSpc>
              <a:spcBef>
                <a:spcPts val="600"/>
              </a:spcBef>
              <a:spcAft>
                <a:spcPts val="0"/>
              </a:spcAft>
              <a:buClr>
                <a:srgbClr val="FF00FF"/>
              </a:buClr>
              <a:buSzPts val="1400"/>
              <a:buFont typeface="Arial"/>
              <a:buNone/>
              <a:defRPr b="0" i="0" sz="1400" u="none" cap="none" strike="noStrike">
                <a:solidFill>
                  <a:srgbClr val="FFFFFF"/>
                </a:solidFill>
                <a:latin typeface="Times New Roman"/>
                <a:ea typeface="Times New Roman"/>
                <a:cs typeface="Times New Roman"/>
                <a:sym typeface="Times New Roman"/>
              </a:defRPr>
            </a:lvl1pPr>
            <a:lvl2pPr indent="-228600" lvl="1" marL="914400" marR="0" rtl="0" algn="l">
              <a:lnSpc>
                <a:spcPct val="80000"/>
              </a:lnSpc>
              <a:spcBef>
                <a:spcPts val="600"/>
              </a:spcBef>
              <a:spcAft>
                <a:spcPts val="0"/>
              </a:spcAft>
              <a:buClr>
                <a:srgbClr val="FF00FF"/>
              </a:buClr>
              <a:buSzPts val="840"/>
              <a:buFont typeface="Noto Sans Symbols"/>
              <a:buNone/>
              <a:defRPr b="0" i="0" sz="1200" u="none" cap="none" strike="noStrike">
                <a:solidFill>
                  <a:srgbClr val="FFFFFF"/>
                </a:solidFill>
                <a:latin typeface="Times New Roman"/>
                <a:ea typeface="Times New Roman"/>
                <a:cs typeface="Times New Roman"/>
                <a:sym typeface="Times New Roman"/>
              </a:defRPr>
            </a:lvl2pPr>
            <a:lvl3pPr indent="-228600" lvl="2" marL="1371600" marR="0" rtl="0" algn="l">
              <a:lnSpc>
                <a:spcPct val="80000"/>
              </a:lnSpc>
              <a:spcBef>
                <a:spcPts val="500"/>
              </a:spcBef>
              <a:spcAft>
                <a:spcPts val="0"/>
              </a:spcAft>
              <a:buClr>
                <a:srgbClr val="FF00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3pPr>
            <a:lvl4pPr indent="-228600" lvl="3" marL="1828800" marR="0" rtl="0" algn="l">
              <a:lnSpc>
                <a:spcPct val="80000"/>
              </a:lnSpc>
              <a:spcBef>
                <a:spcPts val="450"/>
              </a:spcBef>
              <a:spcAft>
                <a:spcPts val="0"/>
              </a:spcAft>
              <a:buClr>
                <a:srgbClr val="FF00FF"/>
              </a:buClr>
              <a:buSzPts val="630"/>
              <a:buFont typeface="Noto Sans Symbols"/>
              <a:buNone/>
              <a:defRPr b="0" i="0" sz="900" u="none" cap="none" strike="noStrike">
                <a:solidFill>
                  <a:srgbClr val="FFFFFF"/>
                </a:solidFill>
                <a:latin typeface="Times New Roman"/>
                <a:ea typeface="Times New Roman"/>
                <a:cs typeface="Times New Roman"/>
                <a:sym typeface="Times New Roman"/>
              </a:defRPr>
            </a:lvl4pPr>
            <a:lvl5pPr indent="-228600" lvl="4" marL="2286000" marR="0" rtl="0" algn="l">
              <a:lnSpc>
                <a:spcPct val="80000"/>
              </a:lnSpc>
              <a:spcBef>
                <a:spcPts val="450"/>
              </a:spcBef>
              <a:spcAft>
                <a:spcPts val="0"/>
              </a:spcAft>
              <a:buClr>
                <a:srgbClr val="FF00FF"/>
              </a:buClr>
              <a:buSzPts val="900"/>
              <a:buFont typeface="Times New Roman"/>
              <a:buNone/>
              <a:defRPr b="0" i="0" sz="900" u="none" cap="none" strike="noStrike">
                <a:solidFill>
                  <a:srgbClr val="FFFFFF"/>
                </a:solidFill>
                <a:latin typeface="Times New Roman"/>
                <a:ea typeface="Times New Roman"/>
                <a:cs typeface="Times New Roman"/>
                <a:sym typeface="Times New Roman"/>
              </a:defRPr>
            </a:lvl5pPr>
            <a:lvl6pPr indent="-228600" lvl="5" marL="2743200" marR="0" rtl="0" algn="l">
              <a:lnSpc>
                <a:spcPct val="80000"/>
              </a:lnSpc>
              <a:spcBef>
                <a:spcPts val="450"/>
              </a:spcBef>
              <a:spcAft>
                <a:spcPts val="0"/>
              </a:spcAft>
              <a:buClr>
                <a:srgbClr val="FF00FF"/>
              </a:buClr>
              <a:buSzPts val="900"/>
              <a:buFont typeface="Times New Roman"/>
              <a:buNone/>
              <a:defRPr b="0" i="0" sz="900" u="none" cap="none" strike="noStrike">
                <a:solidFill>
                  <a:srgbClr val="FFFFFF"/>
                </a:solidFill>
                <a:latin typeface="Times New Roman"/>
                <a:ea typeface="Times New Roman"/>
                <a:cs typeface="Times New Roman"/>
                <a:sym typeface="Times New Roman"/>
              </a:defRPr>
            </a:lvl6pPr>
            <a:lvl7pPr indent="-228600" lvl="6" marL="3200400" marR="0" rtl="0" algn="l">
              <a:lnSpc>
                <a:spcPct val="80000"/>
              </a:lnSpc>
              <a:spcBef>
                <a:spcPts val="450"/>
              </a:spcBef>
              <a:spcAft>
                <a:spcPts val="0"/>
              </a:spcAft>
              <a:buClr>
                <a:srgbClr val="FF00FF"/>
              </a:buClr>
              <a:buSzPts val="900"/>
              <a:buFont typeface="Times New Roman"/>
              <a:buNone/>
              <a:defRPr b="0" i="0" sz="900" u="none" cap="none" strike="noStrike">
                <a:solidFill>
                  <a:srgbClr val="FFFFFF"/>
                </a:solidFill>
                <a:latin typeface="Times New Roman"/>
                <a:ea typeface="Times New Roman"/>
                <a:cs typeface="Times New Roman"/>
                <a:sym typeface="Times New Roman"/>
              </a:defRPr>
            </a:lvl7pPr>
            <a:lvl8pPr indent="-228600" lvl="7" marL="3657600" marR="0" rtl="0" algn="l">
              <a:lnSpc>
                <a:spcPct val="80000"/>
              </a:lnSpc>
              <a:spcBef>
                <a:spcPts val="450"/>
              </a:spcBef>
              <a:spcAft>
                <a:spcPts val="0"/>
              </a:spcAft>
              <a:buClr>
                <a:srgbClr val="FF00FF"/>
              </a:buClr>
              <a:buSzPts val="900"/>
              <a:buFont typeface="Times New Roman"/>
              <a:buNone/>
              <a:defRPr b="0" i="0" sz="900" u="none" cap="none" strike="noStrike">
                <a:solidFill>
                  <a:srgbClr val="FFFFFF"/>
                </a:solidFill>
                <a:latin typeface="Times New Roman"/>
                <a:ea typeface="Times New Roman"/>
                <a:cs typeface="Times New Roman"/>
                <a:sym typeface="Times New Roman"/>
              </a:defRPr>
            </a:lvl8pPr>
            <a:lvl9pPr indent="-228600" lvl="8" marL="4114800" marR="0" rtl="0" algn="l">
              <a:lnSpc>
                <a:spcPct val="80000"/>
              </a:lnSpc>
              <a:spcBef>
                <a:spcPts val="450"/>
              </a:spcBef>
              <a:spcAft>
                <a:spcPts val="0"/>
              </a:spcAft>
              <a:buClr>
                <a:srgbClr val="FF00FF"/>
              </a:buClr>
              <a:buSzPts val="900"/>
              <a:buFont typeface="Times New Roman"/>
              <a:buNone/>
              <a:defRPr b="0" i="0" sz="900" u="none" cap="none" strike="noStrike">
                <a:solidFill>
                  <a:srgbClr val="FFFFFF"/>
                </a:solidFill>
                <a:latin typeface="Times New Roman"/>
                <a:ea typeface="Times New Roman"/>
                <a:cs typeface="Times New Roman"/>
                <a:sym typeface="Times New Roman"/>
              </a:defRPr>
            </a:lvl9pPr>
          </a:lstStyle>
          <a:p/>
        </p:txBody>
      </p:sp>
      <p:sp>
        <p:nvSpPr>
          <p:cNvPr id="62" name="Shape 62"/>
          <p:cNvSpPr txBox="1"/>
          <p:nvPr>
            <p:ph idx="10" type="dt"/>
          </p:nvPr>
        </p:nvSpPr>
        <p:spPr>
          <a:xfrm>
            <a:off x="381000" y="6248400"/>
            <a:ext cx="18653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63" name="Shape 63"/>
          <p:cNvSpPr txBox="1"/>
          <p:nvPr>
            <p:ph idx="11" type="ftr"/>
          </p:nvPr>
        </p:nvSpPr>
        <p:spPr>
          <a:xfrm>
            <a:off x="3124200" y="6248400"/>
            <a:ext cx="28559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64" name="Shape 64"/>
          <p:cNvSpPr txBox="1"/>
          <p:nvPr>
            <p:ph idx="12" type="sldNum"/>
          </p:nvPr>
        </p:nvSpPr>
        <p:spPr>
          <a:xfrm>
            <a:off x="6858000" y="6248400"/>
            <a:ext cx="1865312" cy="417512"/>
          </a:xfrm>
          <a:prstGeom prst="rect">
            <a:avLst/>
          </a:prstGeom>
          <a:noFill/>
          <a:ln>
            <a:noFill/>
          </a:ln>
        </p:spPr>
        <p:txBody>
          <a:bodyPr anchorCtr="0" anchor="ctr" bIns="46075" lIns="92150" spcFirstLastPara="1" rIns="92150" wrap="square" tIns="46075">
            <a:noAutofit/>
          </a:bodyPr>
          <a:lstStyle>
            <a:lvl1pPr indent="0" lvl="0"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1pPr>
            <a:lvl2pPr indent="0" lvl="1"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2pPr>
            <a:lvl3pPr indent="0" lvl="2"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3pPr>
            <a:lvl4pPr indent="0" lvl="3"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4pPr>
            <a:lvl5pPr indent="0" lvl="4"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5pPr>
            <a:lvl6pPr indent="0" lvl="5"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6pPr>
            <a:lvl7pPr indent="0" lvl="6"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7pPr>
            <a:lvl8pPr indent="0" lvl="7"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8pPr>
            <a:lvl9pPr indent="0" lvl="8"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u avec légende" type="objTx">
  <p:cSld name="OBJECT_WITH_CAPTION_TEXT">
    <p:spTree>
      <p:nvGrpSpPr>
        <p:cNvPr id="65" name="Shape 65"/>
        <p:cNvGrpSpPr/>
        <p:nvPr/>
      </p:nvGrpSpPr>
      <p:grpSpPr>
        <a:xfrm>
          <a:off x="0" y="0"/>
          <a:ext cx="0" cy="0"/>
          <a:chOff x="0" y="0"/>
          <a:chExt cx="0" cy="0"/>
        </a:xfrm>
      </p:grpSpPr>
      <p:sp>
        <p:nvSpPr>
          <p:cNvPr id="66" name="Shape 66"/>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lvl="0" marR="0" rtl="0" algn="l">
              <a:lnSpc>
                <a:spcPct val="80000"/>
              </a:lnSpc>
              <a:spcBef>
                <a:spcPts val="0"/>
              </a:spcBef>
              <a:spcAft>
                <a:spcPts val="0"/>
              </a:spcAft>
              <a:buSzPts val="1400"/>
              <a:buNone/>
              <a:defRPr b="1" i="0" sz="2000" u="none" cap="none" strike="noStrike">
                <a:solidFill>
                  <a:srgbClr val="FFFF00"/>
                </a:solidFill>
                <a:latin typeface="Times New Roman"/>
                <a:ea typeface="Times New Roman"/>
                <a:cs typeface="Times New Roman"/>
                <a:sym typeface="Times New Roman"/>
              </a:defRPr>
            </a:lvl1pPr>
            <a:lvl2pPr lvl="1"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67" name="Shape 67"/>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lnSpc>
                <a:spcPct val="80000"/>
              </a:lnSpc>
              <a:spcBef>
                <a:spcPts val="600"/>
              </a:spcBef>
              <a:spcAft>
                <a:spcPts val="0"/>
              </a:spcAft>
              <a:buClr>
                <a:srgbClr val="FF00FF"/>
              </a:buClr>
              <a:buSzPts val="3200"/>
              <a:buFont typeface="Arial"/>
              <a:buChar char="●"/>
              <a:defRPr b="0" i="0" sz="3200" u="none" cap="none" strike="noStrike">
                <a:solidFill>
                  <a:srgbClr val="FFFFFF"/>
                </a:solidFill>
                <a:latin typeface="Times New Roman"/>
                <a:ea typeface="Times New Roman"/>
                <a:cs typeface="Times New Roman"/>
                <a:sym typeface="Times New Roman"/>
              </a:defRPr>
            </a:lvl1pPr>
            <a:lvl2pPr indent="-353060" lvl="1" marL="914400" marR="0" rtl="0" algn="l">
              <a:lnSpc>
                <a:spcPct val="80000"/>
              </a:lnSpc>
              <a:spcBef>
                <a:spcPts val="600"/>
              </a:spcBef>
              <a:spcAft>
                <a:spcPts val="0"/>
              </a:spcAft>
              <a:buClr>
                <a:srgbClr val="FF00FF"/>
              </a:buClr>
              <a:buSzPts val="1960"/>
              <a:buFont typeface="Noto Sans Symbols"/>
              <a:buChar char="➢"/>
              <a:defRPr b="0" i="0" sz="2800" u="none" cap="none" strike="noStrike">
                <a:solidFill>
                  <a:srgbClr val="FFFFFF"/>
                </a:solidFill>
                <a:latin typeface="Times New Roman"/>
                <a:ea typeface="Times New Roman"/>
                <a:cs typeface="Times New Roman"/>
                <a:sym typeface="Times New Roman"/>
              </a:defRPr>
            </a:lvl2pPr>
            <a:lvl3pPr indent="-381000" lvl="2" marL="1371600" marR="0" rtl="0" algn="l">
              <a:lnSpc>
                <a:spcPct val="80000"/>
              </a:lnSpc>
              <a:spcBef>
                <a:spcPts val="500"/>
              </a:spcBef>
              <a:spcAft>
                <a:spcPts val="0"/>
              </a:spcAft>
              <a:buClr>
                <a:srgbClr val="FF00FF"/>
              </a:buClr>
              <a:buSzPts val="2400"/>
              <a:buFont typeface="Times New Roman"/>
              <a:buChar char="–"/>
              <a:defRPr b="0" i="0" sz="2400" u="none" cap="none" strike="noStrike">
                <a:solidFill>
                  <a:srgbClr val="FFFFFF"/>
                </a:solidFill>
                <a:latin typeface="Times New Roman"/>
                <a:ea typeface="Times New Roman"/>
                <a:cs typeface="Times New Roman"/>
                <a:sym typeface="Times New Roman"/>
              </a:defRPr>
            </a:lvl3pPr>
            <a:lvl4pPr indent="-317500" lvl="3" marL="1828800" marR="0" rtl="0" algn="l">
              <a:lnSpc>
                <a:spcPct val="80000"/>
              </a:lnSpc>
              <a:spcBef>
                <a:spcPts val="450"/>
              </a:spcBef>
              <a:spcAft>
                <a:spcPts val="0"/>
              </a:spcAft>
              <a:buClr>
                <a:srgbClr val="FF00FF"/>
              </a:buClr>
              <a:buSzPts val="1400"/>
              <a:buFont typeface="Noto Sans Symbols"/>
              <a:buChar char="☞"/>
              <a:defRPr b="0" i="0" sz="2000" u="none" cap="none" strike="noStrike">
                <a:solidFill>
                  <a:srgbClr val="FFFFFF"/>
                </a:solidFill>
                <a:latin typeface="Times New Roman"/>
                <a:ea typeface="Times New Roman"/>
                <a:cs typeface="Times New Roman"/>
                <a:sym typeface="Times New Roman"/>
              </a:defRPr>
            </a:lvl4pPr>
            <a:lvl5pPr indent="-355600" lvl="4" marL="2286000" marR="0" rtl="0" algn="l">
              <a:lnSpc>
                <a:spcPct val="80000"/>
              </a:lnSpc>
              <a:spcBef>
                <a:spcPts val="45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5pPr>
            <a:lvl6pPr indent="-355600" lvl="5" marL="2743200" marR="0" rtl="0" algn="l">
              <a:lnSpc>
                <a:spcPct val="80000"/>
              </a:lnSpc>
              <a:spcBef>
                <a:spcPts val="45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6pPr>
            <a:lvl7pPr indent="-355600" lvl="6" marL="3200400" marR="0" rtl="0" algn="l">
              <a:lnSpc>
                <a:spcPct val="80000"/>
              </a:lnSpc>
              <a:spcBef>
                <a:spcPts val="45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7pPr>
            <a:lvl8pPr indent="-355600" lvl="7" marL="3657600" marR="0" rtl="0" algn="l">
              <a:lnSpc>
                <a:spcPct val="80000"/>
              </a:lnSpc>
              <a:spcBef>
                <a:spcPts val="45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8pPr>
            <a:lvl9pPr indent="-355600" lvl="8" marL="4114800" marR="0" rtl="0" algn="l">
              <a:lnSpc>
                <a:spcPct val="80000"/>
              </a:lnSpc>
              <a:spcBef>
                <a:spcPts val="45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9pPr>
          </a:lstStyle>
          <a:p/>
        </p:txBody>
      </p:sp>
      <p:sp>
        <p:nvSpPr>
          <p:cNvPr id="68" name="Shape 68"/>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lnSpc>
                <a:spcPct val="80000"/>
              </a:lnSpc>
              <a:spcBef>
                <a:spcPts val="600"/>
              </a:spcBef>
              <a:spcAft>
                <a:spcPts val="0"/>
              </a:spcAft>
              <a:buClr>
                <a:srgbClr val="FF00FF"/>
              </a:buClr>
              <a:buSzPts val="1400"/>
              <a:buFont typeface="Arial"/>
              <a:buNone/>
              <a:defRPr b="0" i="0" sz="1400" u="none" cap="none" strike="noStrike">
                <a:solidFill>
                  <a:srgbClr val="FFFFFF"/>
                </a:solidFill>
                <a:latin typeface="Times New Roman"/>
                <a:ea typeface="Times New Roman"/>
                <a:cs typeface="Times New Roman"/>
                <a:sym typeface="Times New Roman"/>
              </a:defRPr>
            </a:lvl1pPr>
            <a:lvl2pPr indent="-228600" lvl="1" marL="914400" marR="0" rtl="0" algn="l">
              <a:lnSpc>
                <a:spcPct val="80000"/>
              </a:lnSpc>
              <a:spcBef>
                <a:spcPts val="600"/>
              </a:spcBef>
              <a:spcAft>
                <a:spcPts val="0"/>
              </a:spcAft>
              <a:buClr>
                <a:srgbClr val="FF00FF"/>
              </a:buClr>
              <a:buSzPts val="840"/>
              <a:buFont typeface="Noto Sans Symbols"/>
              <a:buNone/>
              <a:defRPr b="0" i="0" sz="1200" u="none" cap="none" strike="noStrike">
                <a:solidFill>
                  <a:srgbClr val="FFFFFF"/>
                </a:solidFill>
                <a:latin typeface="Times New Roman"/>
                <a:ea typeface="Times New Roman"/>
                <a:cs typeface="Times New Roman"/>
                <a:sym typeface="Times New Roman"/>
              </a:defRPr>
            </a:lvl2pPr>
            <a:lvl3pPr indent="-228600" lvl="2" marL="1371600" marR="0" rtl="0" algn="l">
              <a:lnSpc>
                <a:spcPct val="80000"/>
              </a:lnSpc>
              <a:spcBef>
                <a:spcPts val="500"/>
              </a:spcBef>
              <a:spcAft>
                <a:spcPts val="0"/>
              </a:spcAft>
              <a:buClr>
                <a:srgbClr val="FF00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3pPr>
            <a:lvl4pPr indent="-228600" lvl="3" marL="1828800" marR="0" rtl="0" algn="l">
              <a:lnSpc>
                <a:spcPct val="80000"/>
              </a:lnSpc>
              <a:spcBef>
                <a:spcPts val="450"/>
              </a:spcBef>
              <a:spcAft>
                <a:spcPts val="0"/>
              </a:spcAft>
              <a:buClr>
                <a:srgbClr val="FF00FF"/>
              </a:buClr>
              <a:buSzPts val="630"/>
              <a:buFont typeface="Noto Sans Symbols"/>
              <a:buNone/>
              <a:defRPr b="0" i="0" sz="900" u="none" cap="none" strike="noStrike">
                <a:solidFill>
                  <a:srgbClr val="FFFFFF"/>
                </a:solidFill>
                <a:latin typeface="Times New Roman"/>
                <a:ea typeface="Times New Roman"/>
                <a:cs typeface="Times New Roman"/>
                <a:sym typeface="Times New Roman"/>
              </a:defRPr>
            </a:lvl4pPr>
            <a:lvl5pPr indent="-228600" lvl="4" marL="2286000" marR="0" rtl="0" algn="l">
              <a:lnSpc>
                <a:spcPct val="80000"/>
              </a:lnSpc>
              <a:spcBef>
                <a:spcPts val="450"/>
              </a:spcBef>
              <a:spcAft>
                <a:spcPts val="0"/>
              </a:spcAft>
              <a:buClr>
                <a:srgbClr val="FF00FF"/>
              </a:buClr>
              <a:buSzPts val="900"/>
              <a:buFont typeface="Times New Roman"/>
              <a:buNone/>
              <a:defRPr b="0" i="0" sz="900" u="none" cap="none" strike="noStrike">
                <a:solidFill>
                  <a:srgbClr val="FFFFFF"/>
                </a:solidFill>
                <a:latin typeface="Times New Roman"/>
                <a:ea typeface="Times New Roman"/>
                <a:cs typeface="Times New Roman"/>
                <a:sym typeface="Times New Roman"/>
              </a:defRPr>
            </a:lvl5pPr>
            <a:lvl6pPr indent="-228600" lvl="5" marL="2743200" marR="0" rtl="0" algn="l">
              <a:lnSpc>
                <a:spcPct val="80000"/>
              </a:lnSpc>
              <a:spcBef>
                <a:spcPts val="450"/>
              </a:spcBef>
              <a:spcAft>
                <a:spcPts val="0"/>
              </a:spcAft>
              <a:buClr>
                <a:srgbClr val="FF00FF"/>
              </a:buClr>
              <a:buSzPts val="900"/>
              <a:buFont typeface="Times New Roman"/>
              <a:buNone/>
              <a:defRPr b="0" i="0" sz="900" u="none" cap="none" strike="noStrike">
                <a:solidFill>
                  <a:srgbClr val="FFFFFF"/>
                </a:solidFill>
                <a:latin typeface="Times New Roman"/>
                <a:ea typeface="Times New Roman"/>
                <a:cs typeface="Times New Roman"/>
                <a:sym typeface="Times New Roman"/>
              </a:defRPr>
            </a:lvl6pPr>
            <a:lvl7pPr indent="-228600" lvl="6" marL="3200400" marR="0" rtl="0" algn="l">
              <a:lnSpc>
                <a:spcPct val="80000"/>
              </a:lnSpc>
              <a:spcBef>
                <a:spcPts val="450"/>
              </a:spcBef>
              <a:spcAft>
                <a:spcPts val="0"/>
              </a:spcAft>
              <a:buClr>
                <a:srgbClr val="FF00FF"/>
              </a:buClr>
              <a:buSzPts val="900"/>
              <a:buFont typeface="Times New Roman"/>
              <a:buNone/>
              <a:defRPr b="0" i="0" sz="900" u="none" cap="none" strike="noStrike">
                <a:solidFill>
                  <a:srgbClr val="FFFFFF"/>
                </a:solidFill>
                <a:latin typeface="Times New Roman"/>
                <a:ea typeface="Times New Roman"/>
                <a:cs typeface="Times New Roman"/>
                <a:sym typeface="Times New Roman"/>
              </a:defRPr>
            </a:lvl7pPr>
            <a:lvl8pPr indent="-228600" lvl="7" marL="3657600" marR="0" rtl="0" algn="l">
              <a:lnSpc>
                <a:spcPct val="80000"/>
              </a:lnSpc>
              <a:spcBef>
                <a:spcPts val="450"/>
              </a:spcBef>
              <a:spcAft>
                <a:spcPts val="0"/>
              </a:spcAft>
              <a:buClr>
                <a:srgbClr val="FF00FF"/>
              </a:buClr>
              <a:buSzPts val="900"/>
              <a:buFont typeface="Times New Roman"/>
              <a:buNone/>
              <a:defRPr b="0" i="0" sz="900" u="none" cap="none" strike="noStrike">
                <a:solidFill>
                  <a:srgbClr val="FFFFFF"/>
                </a:solidFill>
                <a:latin typeface="Times New Roman"/>
                <a:ea typeface="Times New Roman"/>
                <a:cs typeface="Times New Roman"/>
                <a:sym typeface="Times New Roman"/>
              </a:defRPr>
            </a:lvl8pPr>
            <a:lvl9pPr indent="-228600" lvl="8" marL="4114800" marR="0" rtl="0" algn="l">
              <a:lnSpc>
                <a:spcPct val="80000"/>
              </a:lnSpc>
              <a:spcBef>
                <a:spcPts val="450"/>
              </a:spcBef>
              <a:spcAft>
                <a:spcPts val="0"/>
              </a:spcAft>
              <a:buClr>
                <a:srgbClr val="FF00FF"/>
              </a:buClr>
              <a:buSzPts val="900"/>
              <a:buFont typeface="Times New Roman"/>
              <a:buNone/>
              <a:defRPr b="0" i="0" sz="900" u="none" cap="none" strike="noStrike">
                <a:solidFill>
                  <a:srgbClr val="FFFFFF"/>
                </a:solidFill>
                <a:latin typeface="Times New Roman"/>
                <a:ea typeface="Times New Roman"/>
                <a:cs typeface="Times New Roman"/>
                <a:sym typeface="Times New Roman"/>
              </a:defRPr>
            </a:lvl9pPr>
          </a:lstStyle>
          <a:p/>
        </p:txBody>
      </p:sp>
      <p:sp>
        <p:nvSpPr>
          <p:cNvPr id="69" name="Shape 69"/>
          <p:cNvSpPr txBox="1"/>
          <p:nvPr>
            <p:ph idx="10" type="dt"/>
          </p:nvPr>
        </p:nvSpPr>
        <p:spPr>
          <a:xfrm>
            <a:off x="381000" y="6248400"/>
            <a:ext cx="18653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70" name="Shape 70"/>
          <p:cNvSpPr txBox="1"/>
          <p:nvPr>
            <p:ph idx="11" type="ftr"/>
          </p:nvPr>
        </p:nvSpPr>
        <p:spPr>
          <a:xfrm>
            <a:off x="3124200" y="6248400"/>
            <a:ext cx="28559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71" name="Shape 71"/>
          <p:cNvSpPr txBox="1"/>
          <p:nvPr>
            <p:ph idx="12" type="sldNum"/>
          </p:nvPr>
        </p:nvSpPr>
        <p:spPr>
          <a:xfrm>
            <a:off x="6858000" y="6248400"/>
            <a:ext cx="1865312" cy="417512"/>
          </a:xfrm>
          <a:prstGeom prst="rect">
            <a:avLst/>
          </a:prstGeom>
          <a:noFill/>
          <a:ln>
            <a:noFill/>
          </a:ln>
        </p:spPr>
        <p:txBody>
          <a:bodyPr anchorCtr="0" anchor="ctr" bIns="46075" lIns="92150" spcFirstLastPara="1" rIns="92150" wrap="square" tIns="46075">
            <a:noAutofit/>
          </a:bodyPr>
          <a:lstStyle>
            <a:lvl1pPr indent="0" lvl="0"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1pPr>
            <a:lvl2pPr indent="0" lvl="1"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2pPr>
            <a:lvl3pPr indent="0" lvl="2"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3pPr>
            <a:lvl4pPr indent="0" lvl="3"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4pPr>
            <a:lvl5pPr indent="0" lvl="4"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5pPr>
            <a:lvl6pPr indent="0" lvl="5"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6pPr>
            <a:lvl7pPr indent="0" lvl="6"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7pPr>
            <a:lvl8pPr indent="0" lvl="7"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8pPr>
            <a:lvl9pPr indent="0" lvl="8"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 type="blank">
  <p:cSld name="BLANK">
    <p:spTree>
      <p:nvGrpSpPr>
        <p:cNvPr id="72" name="Shape 72"/>
        <p:cNvGrpSpPr/>
        <p:nvPr/>
      </p:nvGrpSpPr>
      <p:grpSpPr>
        <a:xfrm>
          <a:off x="0" y="0"/>
          <a:ext cx="0" cy="0"/>
          <a:chOff x="0" y="0"/>
          <a:chExt cx="0" cy="0"/>
        </a:xfrm>
      </p:grpSpPr>
      <p:sp>
        <p:nvSpPr>
          <p:cNvPr id="73" name="Shape 73"/>
          <p:cNvSpPr txBox="1"/>
          <p:nvPr>
            <p:ph idx="10" type="dt"/>
          </p:nvPr>
        </p:nvSpPr>
        <p:spPr>
          <a:xfrm>
            <a:off x="381000" y="6248400"/>
            <a:ext cx="18653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74" name="Shape 74"/>
          <p:cNvSpPr txBox="1"/>
          <p:nvPr>
            <p:ph idx="11" type="ftr"/>
          </p:nvPr>
        </p:nvSpPr>
        <p:spPr>
          <a:xfrm>
            <a:off x="3124200" y="6248400"/>
            <a:ext cx="28559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75" name="Shape 75"/>
          <p:cNvSpPr txBox="1"/>
          <p:nvPr>
            <p:ph idx="12" type="sldNum"/>
          </p:nvPr>
        </p:nvSpPr>
        <p:spPr>
          <a:xfrm>
            <a:off x="6858000" y="6248400"/>
            <a:ext cx="1865312" cy="417512"/>
          </a:xfrm>
          <a:prstGeom prst="rect">
            <a:avLst/>
          </a:prstGeom>
          <a:noFill/>
          <a:ln>
            <a:noFill/>
          </a:ln>
        </p:spPr>
        <p:txBody>
          <a:bodyPr anchorCtr="0" anchor="ctr" bIns="46075" lIns="92150" spcFirstLastPara="1" rIns="92150" wrap="square" tIns="46075">
            <a:noAutofit/>
          </a:bodyPr>
          <a:lstStyle>
            <a:lvl1pPr indent="0" lvl="0"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1pPr>
            <a:lvl2pPr indent="0" lvl="1"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2pPr>
            <a:lvl3pPr indent="0" lvl="2"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3pPr>
            <a:lvl4pPr indent="0" lvl="3"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4pPr>
            <a:lvl5pPr indent="0" lvl="4"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5pPr>
            <a:lvl6pPr indent="0" lvl="5"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6pPr>
            <a:lvl7pPr indent="0" lvl="6"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7pPr>
            <a:lvl8pPr indent="0" lvl="7"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8pPr>
            <a:lvl9pPr indent="0" lvl="8"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seul" type="titleOnly">
  <p:cSld name="TITLE_ONLY">
    <p:spTree>
      <p:nvGrpSpPr>
        <p:cNvPr id="76" name="Shape 76"/>
        <p:cNvGrpSpPr/>
        <p:nvPr/>
      </p:nvGrpSpPr>
      <p:grpSpPr>
        <a:xfrm>
          <a:off x="0" y="0"/>
          <a:ext cx="0" cy="0"/>
          <a:chOff x="0" y="0"/>
          <a:chExt cx="0" cy="0"/>
        </a:xfrm>
      </p:grpSpPr>
      <p:sp>
        <p:nvSpPr>
          <p:cNvPr id="77" name="Shape 77"/>
          <p:cNvSpPr txBox="1"/>
          <p:nvPr>
            <p:ph type="title"/>
          </p:nvPr>
        </p:nvSpPr>
        <p:spPr>
          <a:xfrm>
            <a:off x="381000" y="2220912"/>
            <a:ext cx="7732712" cy="1158875"/>
          </a:xfrm>
          <a:prstGeom prst="rect">
            <a:avLst/>
          </a:prstGeom>
          <a:noFill/>
          <a:ln>
            <a:noFill/>
          </a:ln>
        </p:spPr>
        <p:txBody>
          <a:bodyPr anchorCtr="0" anchor="ctr" bIns="91425" lIns="91425" spcFirstLastPara="1" rIns="91425" wrap="square" tIns="91425"/>
          <a:lstStyle>
            <a:lvl1pPr lvl="0"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1pPr>
            <a:lvl2pPr lvl="1"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78" name="Shape 78"/>
          <p:cNvSpPr txBox="1"/>
          <p:nvPr>
            <p:ph idx="10" type="dt"/>
          </p:nvPr>
        </p:nvSpPr>
        <p:spPr>
          <a:xfrm>
            <a:off x="381000" y="6248400"/>
            <a:ext cx="18653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79" name="Shape 79"/>
          <p:cNvSpPr txBox="1"/>
          <p:nvPr>
            <p:ph idx="11" type="ftr"/>
          </p:nvPr>
        </p:nvSpPr>
        <p:spPr>
          <a:xfrm>
            <a:off x="3124200" y="6248400"/>
            <a:ext cx="28559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80" name="Shape 80"/>
          <p:cNvSpPr txBox="1"/>
          <p:nvPr>
            <p:ph idx="12" type="sldNum"/>
          </p:nvPr>
        </p:nvSpPr>
        <p:spPr>
          <a:xfrm>
            <a:off x="6858000" y="6248400"/>
            <a:ext cx="1865312" cy="417512"/>
          </a:xfrm>
          <a:prstGeom prst="rect">
            <a:avLst/>
          </a:prstGeom>
          <a:noFill/>
          <a:ln>
            <a:noFill/>
          </a:ln>
        </p:spPr>
        <p:txBody>
          <a:bodyPr anchorCtr="0" anchor="ctr" bIns="46075" lIns="92150" spcFirstLastPara="1" rIns="92150" wrap="square" tIns="46075">
            <a:noAutofit/>
          </a:bodyPr>
          <a:lstStyle>
            <a:lvl1pPr indent="0" lvl="0"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1pPr>
            <a:lvl2pPr indent="0" lvl="1"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2pPr>
            <a:lvl3pPr indent="0" lvl="2"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3pPr>
            <a:lvl4pPr indent="0" lvl="3"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4pPr>
            <a:lvl5pPr indent="0" lvl="4"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5pPr>
            <a:lvl6pPr indent="0" lvl="5"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6pPr>
            <a:lvl7pPr indent="0" lvl="6"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7pPr>
            <a:lvl8pPr indent="0" lvl="7"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8pPr>
            <a:lvl9pPr indent="0" lvl="8"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ison" type="twoTxTwoObj">
  <p:cSld name="TWO_OBJECTS_WITH_TEXT">
    <p:spTree>
      <p:nvGrpSpPr>
        <p:cNvPr id="81" name="Shape 81"/>
        <p:cNvGrpSpPr/>
        <p:nvPr/>
      </p:nvGrpSpPr>
      <p:grpSpPr>
        <a:xfrm>
          <a:off x="0" y="0"/>
          <a:ext cx="0" cy="0"/>
          <a:chOff x="0" y="0"/>
          <a:chExt cx="0" cy="0"/>
        </a:xfrm>
      </p:grpSpPr>
      <p:sp>
        <p:nvSpPr>
          <p:cNvPr id="82" name="Shape 8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1pPr>
            <a:lvl2pPr lvl="1"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83" name="Shape 83"/>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lnSpc>
                <a:spcPct val="80000"/>
              </a:lnSpc>
              <a:spcBef>
                <a:spcPts val="600"/>
              </a:spcBef>
              <a:spcAft>
                <a:spcPts val="0"/>
              </a:spcAft>
              <a:buClr>
                <a:srgbClr val="FF00FF"/>
              </a:buClr>
              <a:buSzPts val="2400"/>
              <a:buFont typeface="Arial"/>
              <a:buNone/>
              <a:defRPr b="1" i="0" sz="2400" u="none" cap="none" strike="noStrike">
                <a:solidFill>
                  <a:srgbClr val="FFFFFF"/>
                </a:solidFill>
                <a:latin typeface="Times New Roman"/>
                <a:ea typeface="Times New Roman"/>
                <a:cs typeface="Times New Roman"/>
                <a:sym typeface="Times New Roman"/>
              </a:defRPr>
            </a:lvl1pPr>
            <a:lvl2pPr indent="-228600" lvl="1" marL="914400" marR="0" rtl="0" algn="l">
              <a:lnSpc>
                <a:spcPct val="80000"/>
              </a:lnSpc>
              <a:spcBef>
                <a:spcPts val="600"/>
              </a:spcBef>
              <a:spcAft>
                <a:spcPts val="0"/>
              </a:spcAft>
              <a:buClr>
                <a:srgbClr val="FF00FF"/>
              </a:buClr>
              <a:buSzPts val="1400"/>
              <a:buFont typeface="Noto Sans Symbols"/>
              <a:buNone/>
              <a:defRPr b="1" i="0" sz="2000" u="none" cap="none" strike="noStrike">
                <a:solidFill>
                  <a:srgbClr val="FFFFFF"/>
                </a:solidFill>
                <a:latin typeface="Times New Roman"/>
                <a:ea typeface="Times New Roman"/>
                <a:cs typeface="Times New Roman"/>
                <a:sym typeface="Times New Roman"/>
              </a:defRPr>
            </a:lvl2pPr>
            <a:lvl3pPr indent="-228600" lvl="2" marL="1371600" marR="0" rtl="0" algn="l">
              <a:lnSpc>
                <a:spcPct val="80000"/>
              </a:lnSpc>
              <a:spcBef>
                <a:spcPts val="500"/>
              </a:spcBef>
              <a:spcAft>
                <a:spcPts val="0"/>
              </a:spcAft>
              <a:buClr>
                <a:srgbClr val="FF00FF"/>
              </a:buClr>
              <a:buSzPts val="1800"/>
              <a:buFont typeface="Times New Roman"/>
              <a:buNone/>
              <a:defRPr b="1" i="0" sz="1800" u="none" cap="none" strike="noStrike">
                <a:solidFill>
                  <a:srgbClr val="FFFFFF"/>
                </a:solidFill>
                <a:latin typeface="Times New Roman"/>
                <a:ea typeface="Times New Roman"/>
                <a:cs typeface="Times New Roman"/>
                <a:sym typeface="Times New Roman"/>
              </a:defRPr>
            </a:lvl3pPr>
            <a:lvl4pPr indent="-228600" lvl="3" marL="1828800" marR="0" rtl="0" algn="l">
              <a:lnSpc>
                <a:spcPct val="80000"/>
              </a:lnSpc>
              <a:spcBef>
                <a:spcPts val="450"/>
              </a:spcBef>
              <a:spcAft>
                <a:spcPts val="0"/>
              </a:spcAft>
              <a:buClr>
                <a:srgbClr val="FF00FF"/>
              </a:buClr>
              <a:buSzPts val="1120"/>
              <a:buFont typeface="Noto Sans Symbols"/>
              <a:buNone/>
              <a:defRPr b="1" i="0" sz="1600" u="none" cap="none" strike="noStrike">
                <a:solidFill>
                  <a:srgbClr val="FFFFFF"/>
                </a:solidFill>
                <a:latin typeface="Times New Roman"/>
                <a:ea typeface="Times New Roman"/>
                <a:cs typeface="Times New Roman"/>
                <a:sym typeface="Times New Roman"/>
              </a:defRPr>
            </a:lvl4pPr>
            <a:lvl5pPr indent="-228600" lvl="4" marL="2286000" marR="0" rtl="0" algn="l">
              <a:lnSpc>
                <a:spcPct val="80000"/>
              </a:lnSpc>
              <a:spcBef>
                <a:spcPts val="450"/>
              </a:spcBef>
              <a:spcAft>
                <a:spcPts val="0"/>
              </a:spcAft>
              <a:buClr>
                <a:srgbClr val="FF00FF"/>
              </a:buClr>
              <a:buSzPts val="1600"/>
              <a:buFont typeface="Times New Roman"/>
              <a:buNone/>
              <a:defRPr b="1" i="0" sz="1600" u="none" cap="none" strike="noStrike">
                <a:solidFill>
                  <a:srgbClr val="FFFFFF"/>
                </a:solidFill>
                <a:latin typeface="Times New Roman"/>
                <a:ea typeface="Times New Roman"/>
                <a:cs typeface="Times New Roman"/>
                <a:sym typeface="Times New Roman"/>
              </a:defRPr>
            </a:lvl5pPr>
            <a:lvl6pPr indent="-228600" lvl="5" marL="2743200" marR="0" rtl="0" algn="l">
              <a:lnSpc>
                <a:spcPct val="80000"/>
              </a:lnSpc>
              <a:spcBef>
                <a:spcPts val="450"/>
              </a:spcBef>
              <a:spcAft>
                <a:spcPts val="0"/>
              </a:spcAft>
              <a:buClr>
                <a:srgbClr val="FF00FF"/>
              </a:buClr>
              <a:buSzPts val="1600"/>
              <a:buFont typeface="Times New Roman"/>
              <a:buNone/>
              <a:defRPr b="1" i="0" sz="1600" u="none" cap="none" strike="noStrike">
                <a:solidFill>
                  <a:srgbClr val="FFFFFF"/>
                </a:solidFill>
                <a:latin typeface="Times New Roman"/>
                <a:ea typeface="Times New Roman"/>
                <a:cs typeface="Times New Roman"/>
                <a:sym typeface="Times New Roman"/>
              </a:defRPr>
            </a:lvl6pPr>
            <a:lvl7pPr indent="-228600" lvl="6" marL="3200400" marR="0" rtl="0" algn="l">
              <a:lnSpc>
                <a:spcPct val="80000"/>
              </a:lnSpc>
              <a:spcBef>
                <a:spcPts val="450"/>
              </a:spcBef>
              <a:spcAft>
                <a:spcPts val="0"/>
              </a:spcAft>
              <a:buClr>
                <a:srgbClr val="FF00FF"/>
              </a:buClr>
              <a:buSzPts val="1600"/>
              <a:buFont typeface="Times New Roman"/>
              <a:buNone/>
              <a:defRPr b="1" i="0" sz="1600" u="none" cap="none" strike="noStrike">
                <a:solidFill>
                  <a:srgbClr val="FFFFFF"/>
                </a:solidFill>
                <a:latin typeface="Times New Roman"/>
                <a:ea typeface="Times New Roman"/>
                <a:cs typeface="Times New Roman"/>
                <a:sym typeface="Times New Roman"/>
              </a:defRPr>
            </a:lvl7pPr>
            <a:lvl8pPr indent="-228600" lvl="7" marL="3657600" marR="0" rtl="0" algn="l">
              <a:lnSpc>
                <a:spcPct val="80000"/>
              </a:lnSpc>
              <a:spcBef>
                <a:spcPts val="450"/>
              </a:spcBef>
              <a:spcAft>
                <a:spcPts val="0"/>
              </a:spcAft>
              <a:buClr>
                <a:srgbClr val="FF00FF"/>
              </a:buClr>
              <a:buSzPts val="1600"/>
              <a:buFont typeface="Times New Roman"/>
              <a:buNone/>
              <a:defRPr b="1" i="0" sz="1600" u="none" cap="none" strike="noStrike">
                <a:solidFill>
                  <a:srgbClr val="FFFFFF"/>
                </a:solidFill>
                <a:latin typeface="Times New Roman"/>
                <a:ea typeface="Times New Roman"/>
                <a:cs typeface="Times New Roman"/>
                <a:sym typeface="Times New Roman"/>
              </a:defRPr>
            </a:lvl8pPr>
            <a:lvl9pPr indent="-228600" lvl="8" marL="4114800" marR="0" rtl="0" algn="l">
              <a:lnSpc>
                <a:spcPct val="80000"/>
              </a:lnSpc>
              <a:spcBef>
                <a:spcPts val="450"/>
              </a:spcBef>
              <a:spcAft>
                <a:spcPts val="0"/>
              </a:spcAft>
              <a:buClr>
                <a:srgbClr val="FF00FF"/>
              </a:buClr>
              <a:buSzPts val="1600"/>
              <a:buFont typeface="Times New Roman"/>
              <a:buNone/>
              <a:defRPr b="1" i="0" sz="1600" u="none" cap="none" strike="noStrike">
                <a:solidFill>
                  <a:srgbClr val="FFFFFF"/>
                </a:solidFill>
                <a:latin typeface="Times New Roman"/>
                <a:ea typeface="Times New Roman"/>
                <a:cs typeface="Times New Roman"/>
                <a:sym typeface="Times New Roman"/>
              </a:defRPr>
            </a:lvl9pPr>
          </a:lstStyle>
          <a:p/>
        </p:txBody>
      </p:sp>
      <p:sp>
        <p:nvSpPr>
          <p:cNvPr id="84" name="Shape 84"/>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lnSpc>
                <a:spcPct val="80000"/>
              </a:lnSpc>
              <a:spcBef>
                <a:spcPts val="600"/>
              </a:spcBef>
              <a:spcAft>
                <a:spcPts val="0"/>
              </a:spcAft>
              <a:buClr>
                <a:srgbClr val="FF00FF"/>
              </a:buClr>
              <a:buSzPts val="2400"/>
              <a:buFont typeface="Arial"/>
              <a:buChar char="●"/>
              <a:defRPr b="0" i="0" sz="2400" u="none" cap="none" strike="noStrike">
                <a:solidFill>
                  <a:srgbClr val="FFFFFF"/>
                </a:solidFill>
                <a:latin typeface="Times New Roman"/>
                <a:ea typeface="Times New Roman"/>
                <a:cs typeface="Times New Roman"/>
                <a:sym typeface="Times New Roman"/>
              </a:defRPr>
            </a:lvl1pPr>
            <a:lvl2pPr indent="-317500" lvl="1" marL="914400" marR="0" rtl="0" algn="l">
              <a:lnSpc>
                <a:spcPct val="80000"/>
              </a:lnSpc>
              <a:spcBef>
                <a:spcPts val="600"/>
              </a:spcBef>
              <a:spcAft>
                <a:spcPts val="0"/>
              </a:spcAft>
              <a:buClr>
                <a:srgbClr val="FF00FF"/>
              </a:buClr>
              <a:buSzPts val="1400"/>
              <a:buFont typeface="Noto Sans Symbols"/>
              <a:buChar char="➢"/>
              <a:defRPr b="0" i="0" sz="2000" u="none" cap="none" strike="noStrike">
                <a:solidFill>
                  <a:srgbClr val="FFFFFF"/>
                </a:solidFill>
                <a:latin typeface="Times New Roman"/>
                <a:ea typeface="Times New Roman"/>
                <a:cs typeface="Times New Roman"/>
                <a:sym typeface="Times New Roman"/>
              </a:defRPr>
            </a:lvl2pPr>
            <a:lvl3pPr indent="-342900" lvl="2" marL="1371600" marR="0" rtl="0" algn="l">
              <a:lnSpc>
                <a:spcPct val="80000"/>
              </a:lnSpc>
              <a:spcBef>
                <a:spcPts val="50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3pPr>
            <a:lvl4pPr indent="-299719" lvl="3" marL="1828800" marR="0" rtl="0" algn="l">
              <a:lnSpc>
                <a:spcPct val="80000"/>
              </a:lnSpc>
              <a:spcBef>
                <a:spcPts val="450"/>
              </a:spcBef>
              <a:spcAft>
                <a:spcPts val="0"/>
              </a:spcAft>
              <a:buClr>
                <a:srgbClr val="FF00FF"/>
              </a:buClr>
              <a:buSzPts val="1120"/>
              <a:buFont typeface="Noto Sans Symbols"/>
              <a:buChar char="☞"/>
              <a:defRPr b="0" i="0" sz="1600" u="none" cap="none" strike="noStrike">
                <a:solidFill>
                  <a:srgbClr val="FFFFFF"/>
                </a:solidFill>
                <a:latin typeface="Times New Roman"/>
                <a:ea typeface="Times New Roman"/>
                <a:cs typeface="Times New Roman"/>
                <a:sym typeface="Times New Roman"/>
              </a:defRPr>
            </a:lvl4pPr>
            <a:lvl5pPr indent="-330200" lvl="4" marL="2286000" marR="0" rtl="0" algn="l">
              <a:lnSpc>
                <a:spcPct val="80000"/>
              </a:lnSpc>
              <a:spcBef>
                <a:spcPts val="450"/>
              </a:spcBef>
              <a:spcAft>
                <a:spcPts val="0"/>
              </a:spcAft>
              <a:buClr>
                <a:srgbClr val="FF00FF"/>
              </a:buClr>
              <a:buSzPts val="1600"/>
              <a:buFont typeface="Times New Roman"/>
              <a:buChar char="•"/>
              <a:defRPr b="0" i="0" sz="1600" u="none" cap="none" strike="noStrike">
                <a:solidFill>
                  <a:srgbClr val="FFFFFF"/>
                </a:solidFill>
                <a:latin typeface="Times New Roman"/>
                <a:ea typeface="Times New Roman"/>
                <a:cs typeface="Times New Roman"/>
                <a:sym typeface="Times New Roman"/>
              </a:defRPr>
            </a:lvl5pPr>
            <a:lvl6pPr indent="-330200" lvl="5" marL="2743200" marR="0" rtl="0" algn="l">
              <a:lnSpc>
                <a:spcPct val="80000"/>
              </a:lnSpc>
              <a:spcBef>
                <a:spcPts val="450"/>
              </a:spcBef>
              <a:spcAft>
                <a:spcPts val="0"/>
              </a:spcAft>
              <a:buClr>
                <a:srgbClr val="FF00FF"/>
              </a:buClr>
              <a:buSzPts val="1600"/>
              <a:buFont typeface="Times New Roman"/>
              <a:buChar char="•"/>
              <a:defRPr b="0" i="0" sz="1600" u="none" cap="none" strike="noStrike">
                <a:solidFill>
                  <a:srgbClr val="FFFFFF"/>
                </a:solidFill>
                <a:latin typeface="Times New Roman"/>
                <a:ea typeface="Times New Roman"/>
                <a:cs typeface="Times New Roman"/>
                <a:sym typeface="Times New Roman"/>
              </a:defRPr>
            </a:lvl6pPr>
            <a:lvl7pPr indent="-330200" lvl="6" marL="3200400" marR="0" rtl="0" algn="l">
              <a:lnSpc>
                <a:spcPct val="80000"/>
              </a:lnSpc>
              <a:spcBef>
                <a:spcPts val="450"/>
              </a:spcBef>
              <a:spcAft>
                <a:spcPts val="0"/>
              </a:spcAft>
              <a:buClr>
                <a:srgbClr val="FF00FF"/>
              </a:buClr>
              <a:buSzPts val="1600"/>
              <a:buFont typeface="Times New Roman"/>
              <a:buChar char="•"/>
              <a:defRPr b="0" i="0" sz="1600" u="none" cap="none" strike="noStrike">
                <a:solidFill>
                  <a:srgbClr val="FFFFFF"/>
                </a:solidFill>
                <a:latin typeface="Times New Roman"/>
                <a:ea typeface="Times New Roman"/>
                <a:cs typeface="Times New Roman"/>
                <a:sym typeface="Times New Roman"/>
              </a:defRPr>
            </a:lvl7pPr>
            <a:lvl8pPr indent="-330200" lvl="7" marL="3657600" marR="0" rtl="0" algn="l">
              <a:lnSpc>
                <a:spcPct val="80000"/>
              </a:lnSpc>
              <a:spcBef>
                <a:spcPts val="450"/>
              </a:spcBef>
              <a:spcAft>
                <a:spcPts val="0"/>
              </a:spcAft>
              <a:buClr>
                <a:srgbClr val="FF00FF"/>
              </a:buClr>
              <a:buSzPts val="1600"/>
              <a:buFont typeface="Times New Roman"/>
              <a:buChar char="•"/>
              <a:defRPr b="0" i="0" sz="1600" u="none" cap="none" strike="noStrike">
                <a:solidFill>
                  <a:srgbClr val="FFFFFF"/>
                </a:solidFill>
                <a:latin typeface="Times New Roman"/>
                <a:ea typeface="Times New Roman"/>
                <a:cs typeface="Times New Roman"/>
                <a:sym typeface="Times New Roman"/>
              </a:defRPr>
            </a:lvl8pPr>
            <a:lvl9pPr indent="-330200" lvl="8" marL="4114800" marR="0" rtl="0" algn="l">
              <a:lnSpc>
                <a:spcPct val="80000"/>
              </a:lnSpc>
              <a:spcBef>
                <a:spcPts val="450"/>
              </a:spcBef>
              <a:spcAft>
                <a:spcPts val="0"/>
              </a:spcAft>
              <a:buClr>
                <a:srgbClr val="FF00FF"/>
              </a:buClr>
              <a:buSzPts val="1600"/>
              <a:buFont typeface="Times New Roman"/>
              <a:buChar char="•"/>
              <a:defRPr b="0" i="0" sz="1600" u="none" cap="none" strike="noStrike">
                <a:solidFill>
                  <a:srgbClr val="FFFFFF"/>
                </a:solidFill>
                <a:latin typeface="Times New Roman"/>
                <a:ea typeface="Times New Roman"/>
                <a:cs typeface="Times New Roman"/>
                <a:sym typeface="Times New Roman"/>
              </a:defRPr>
            </a:lvl9pPr>
          </a:lstStyle>
          <a:p/>
        </p:txBody>
      </p:sp>
      <p:sp>
        <p:nvSpPr>
          <p:cNvPr id="85" name="Shape 85"/>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lnSpc>
                <a:spcPct val="80000"/>
              </a:lnSpc>
              <a:spcBef>
                <a:spcPts val="600"/>
              </a:spcBef>
              <a:spcAft>
                <a:spcPts val="0"/>
              </a:spcAft>
              <a:buClr>
                <a:srgbClr val="FF00FF"/>
              </a:buClr>
              <a:buSzPts val="2400"/>
              <a:buFont typeface="Arial"/>
              <a:buNone/>
              <a:defRPr b="1" i="0" sz="2400" u="none" cap="none" strike="noStrike">
                <a:solidFill>
                  <a:srgbClr val="FFFFFF"/>
                </a:solidFill>
                <a:latin typeface="Times New Roman"/>
                <a:ea typeface="Times New Roman"/>
                <a:cs typeface="Times New Roman"/>
                <a:sym typeface="Times New Roman"/>
              </a:defRPr>
            </a:lvl1pPr>
            <a:lvl2pPr indent="-228600" lvl="1" marL="914400" marR="0" rtl="0" algn="l">
              <a:lnSpc>
                <a:spcPct val="80000"/>
              </a:lnSpc>
              <a:spcBef>
                <a:spcPts val="600"/>
              </a:spcBef>
              <a:spcAft>
                <a:spcPts val="0"/>
              </a:spcAft>
              <a:buClr>
                <a:srgbClr val="FF00FF"/>
              </a:buClr>
              <a:buSzPts val="1400"/>
              <a:buFont typeface="Noto Sans Symbols"/>
              <a:buNone/>
              <a:defRPr b="1" i="0" sz="2000" u="none" cap="none" strike="noStrike">
                <a:solidFill>
                  <a:srgbClr val="FFFFFF"/>
                </a:solidFill>
                <a:latin typeface="Times New Roman"/>
                <a:ea typeface="Times New Roman"/>
                <a:cs typeface="Times New Roman"/>
                <a:sym typeface="Times New Roman"/>
              </a:defRPr>
            </a:lvl2pPr>
            <a:lvl3pPr indent="-228600" lvl="2" marL="1371600" marR="0" rtl="0" algn="l">
              <a:lnSpc>
                <a:spcPct val="80000"/>
              </a:lnSpc>
              <a:spcBef>
                <a:spcPts val="500"/>
              </a:spcBef>
              <a:spcAft>
                <a:spcPts val="0"/>
              </a:spcAft>
              <a:buClr>
                <a:srgbClr val="FF00FF"/>
              </a:buClr>
              <a:buSzPts val="1800"/>
              <a:buFont typeface="Times New Roman"/>
              <a:buNone/>
              <a:defRPr b="1" i="0" sz="1800" u="none" cap="none" strike="noStrike">
                <a:solidFill>
                  <a:srgbClr val="FFFFFF"/>
                </a:solidFill>
                <a:latin typeface="Times New Roman"/>
                <a:ea typeface="Times New Roman"/>
                <a:cs typeface="Times New Roman"/>
                <a:sym typeface="Times New Roman"/>
              </a:defRPr>
            </a:lvl3pPr>
            <a:lvl4pPr indent="-228600" lvl="3" marL="1828800" marR="0" rtl="0" algn="l">
              <a:lnSpc>
                <a:spcPct val="80000"/>
              </a:lnSpc>
              <a:spcBef>
                <a:spcPts val="450"/>
              </a:spcBef>
              <a:spcAft>
                <a:spcPts val="0"/>
              </a:spcAft>
              <a:buClr>
                <a:srgbClr val="FF00FF"/>
              </a:buClr>
              <a:buSzPts val="1120"/>
              <a:buFont typeface="Noto Sans Symbols"/>
              <a:buNone/>
              <a:defRPr b="1" i="0" sz="1600" u="none" cap="none" strike="noStrike">
                <a:solidFill>
                  <a:srgbClr val="FFFFFF"/>
                </a:solidFill>
                <a:latin typeface="Times New Roman"/>
                <a:ea typeface="Times New Roman"/>
                <a:cs typeface="Times New Roman"/>
                <a:sym typeface="Times New Roman"/>
              </a:defRPr>
            </a:lvl4pPr>
            <a:lvl5pPr indent="-228600" lvl="4" marL="2286000" marR="0" rtl="0" algn="l">
              <a:lnSpc>
                <a:spcPct val="80000"/>
              </a:lnSpc>
              <a:spcBef>
                <a:spcPts val="450"/>
              </a:spcBef>
              <a:spcAft>
                <a:spcPts val="0"/>
              </a:spcAft>
              <a:buClr>
                <a:srgbClr val="FF00FF"/>
              </a:buClr>
              <a:buSzPts val="1600"/>
              <a:buFont typeface="Times New Roman"/>
              <a:buNone/>
              <a:defRPr b="1" i="0" sz="1600" u="none" cap="none" strike="noStrike">
                <a:solidFill>
                  <a:srgbClr val="FFFFFF"/>
                </a:solidFill>
                <a:latin typeface="Times New Roman"/>
                <a:ea typeface="Times New Roman"/>
                <a:cs typeface="Times New Roman"/>
                <a:sym typeface="Times New Roman"/>
              </a:defRPr>
            </a:lvl5pPr>
            <a:lvl6pPr indent="-228600" lvl="5" marL="2743200" marR="0" rtl="0" algn="l">
              <a:lnSpc>
                <a:spcPct val="80000"/>
              </a:lnSpc>
              <a:spcBef>
                <a:spcPts val="450"/>
              </a:spcBef>
              <a:spcAft>
                <a:spcPts val="0"/>
              </a:spcAft>
              <a:buClr>
                <a:srgbClr val="FF00FF"/>
              </a:buClr>
              <a:buSzPts val="1600"/>
              <a:buFont typeface="Times New Roman"/>
              <a:buNone/>
              <a:defRPr b="1" i="0" sz="1600" u="none" cap="none" strike="noStrike">
                <a:solidFill>
                  <a:srgbClr val="FFFFFF"/>
                </a:solidFill>
                <a:latin typeface="Times New Roman"/>
                <a:ea typeface="Times New Roman"/>
                <a:cs typeface="Times New Roman"/>
                <a:sym typeface="Times New Roman"/>
              </a:defRPr>
            </a:lvl6pPr>
            <a:lvl7pPr indent="-228600" lvl="6" marL="3200400" marR="0" rtl="0" algn="l">
              <a:lnSpc>
                <a:spcPct val="80000"/>
              </a:lnSpc>
              <a:spcBef>
                <a:spcPts val="450"/>
              </a:spcBef>
              <a:spcAft>
                <a:spcPts val="0"/>
              </a:spcAft>
              <a:buClr>
                <a:srgbClr val="FF00FF"/>
              </a:buClr>
              <a:buSzPts val="1600"/>
              <a:buFont typeface="Times New Roman"/>
              <a:buNone/>
              <a:defRPr b="1" i="0" sz="1600" u="none" cap="none" strike="noStrike">
                <a:solidFill>
                  <a:srgbClr val="FFFFFF"/>
                </a:solidFill>
                <a:latin typeface="Times New Roman"/>
                <a:ea typeface="Times New Roman"/>
                <a:cs typeface="Times New Roman"/>
                <a:sym typeface="Times New Roman"/>
              </a:defRPr>
            </a:lvl7pPr>
            <a:lvl8pPr indent="-228600" lvl="7" marL="3657600" marR="0" rtl="0" algn="l">
              <a:lnSpc>
                <a:spcPct val="80000"/>
              </a:lnSpc>
              <a:spcBef>
                <a:spcPts val="450"/>
              </a:spcBef>
              <a:spcAft>
                <a:spcPts val="0"/>
              </a:spcAft>
              <a:buClr>
                <a:srgbClr val="FF00FF"/>
              </a:buClr>
              <a:buSzPts val="1600"/>
              <a:buFont typeface="Times New Roman"/>
              <a:buNone/>
              <a:defRPr b="1" i="0" sz="1600" u="none" cap="none" strike="noStrike">
                <a:solidFill>
                  <a:srgbClr val="FFFFFF"/>
                </a:solidFill>
                <a:latin typeface="Times New Roman"/>
                <a:ea typeface="Times New Roman"/>
                <a:cs typeface="Times New Roman"/>
                <a:sym typeface="Times New Roman"/>
              </a:defRPr>
            </a:lvl8pPr>
            <a:lvl9pPr indent="-228600" lvl="8" marL="4114800" marR="0" rtl="0" algn="l">
              <a:lnSpc>
                <a:spcPct val="80000"/>
              </a:lnSpc>
              <a:spcBef>
                <a:spcPts val="450"/>
              </a:spcBef>
              <a:spcAft>
                <a:spcPts val="0"/>
              </a:spcAft>
              <a:buClr>
                <a:srgbClr val="FF00FF"/>
              </a:buClr>
              <a:buSzPts val="1600"/>
              <a:buFont typeface="Times New Roman"/>
              <a:buNone/>
              <a:defRPr b="1" i="0" sz="1600" u="none" cap="none" strike="noStrike">
                <a:solidFill>
                  <a:srgbClr val="FFFFFF"/>
                </a:solidFill>
                <a:latin typeface="Times New Roman"/>
                <a:ea typeface="Times New Roman"/>
                <a:cs typeface="Times New Roman"/>
                <a:sym typeface="Times New Roman"/>
              </a:defRPr>
            </a:lvl9pPr>
          </a:lstStyle>
          <a:p/>
        </p:txBody>
      </p:sp>
      <p:sp>
        <p:nvSpPr>
          <p:cNvPr id="86" name="Shape 8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lnSpc>
                <a:spcPct val="80000"/>
              </a:lnSpc>
              <a:spcBef>
                <a:spcPts val="600"/>
              </a:spcBef>
              <a:spcAft>
                <a:spcPts val="0"/>
              </a:spcAft>
              <a:buClr>
                <a:srgbClr val="FF00FF"/>
              </a:buClr>
              <a:buSzPts val="2400"/>
              <a:buFont typeface="Arial"/>
              <a:buChar char="●"/>
              <a:defRPr b="0" i="0" sz="2400" u="none" cap="none" strike="noStrike">
                <a:solidFill>
                  <a:srgbClr val="FFFFFF"/>
                </a:solidFill>
                <a:latin typeface="Times New Roman"/>
                <a:ea typeface="Times New Roman"/>
                <a:cs typeface="Times New Roman"/>
                <a:sym typeface="Times New Roman"/>
              </a:defRPr>
            </a:lvl1pPr>
            <a:lvl2pPr indent="-317500" lvl="1" marL="914400" marR="0" rtl="0" algn="l">
              <a:lnSpc>
                <a:spcPct val="80000"/>
              </a:lnSpc>
              <a:spcBef>
                <a:spcPts val="600"/>
              </a:spcBef>
              <a:spcAft>
                <a:spcPts val="0"/>
              </a:spcAft>
              <a:buClr>
                <a:srgbClr val="FF00FF"/>
              </a:buClr>
              <a:buSzPts val="1400"/>
              <a:buFont typeface="Noto Sans Symbols"/>
              <a:buChar char="➢"/>
              <a:defRPr b="0" i="0" sz="2000" u="none" cap="none" strike="noStrike">
                <a:solidFill>
                  <a:srgbClr val="FFFFFF"/>
                </a:solidFill>
                <a:latin typeface="Times New Roman"/>
                <a:ea typeface="Times New Roman"/>
                <a:cs typeface="Times New Roman"/>
                <a:sym typeface="Times New Roman"/>
              </a:defRPr>
            </a:lvl2pPr>
            <a:lvl3pPr indent="-342900" lvl="2" marL="1371600" marR="0" rtl="0" algn="l">
              <a:lnSpc>
                <a:spcPct val="80000"/>
              </a:lnSpc>
              <a:spcBef>
                <a:spcPts val="50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3pPr>
            <a:lvl4pPr indent="-299719" lvl="3" marL="1828800" marR="0" rtl="0" algn="l">
              <a:lnSpc>
                <a:spcPct val="80000"/>
              </a:lnSpc>
              <a:spcBef>
                <a:spcPts val="450"/>
              </a:spcBef>
              <a:spcAft>
                <a:spcPts val="0"/>
              </a:spcAft>
              <a:buClr>
                <a:srgbClr val="FF00FF"/>
              </a:buClr>
              <a:buSzPts val="1120"/>
              <a:buFont typeface="Noto Sans Symbols"/>
              <a:buChar char="☞"/>
              <a:defRPr b="0" i="0" sz="1600" u="none" cap="none" strike="noStrike">
                <a:solidFill>
                  <a:srgbClr val="FFFFFF"/>
                </a:solidFill>
                <a:latin typeface="Times New Roman"/>
                <a:ea typeface="Times New Roman"/>
                <a:cs typeface="Times New Roman"/>
                <a:sym typeface="Times New Roman"/>
              </a:defRPr>
            </a:lvl4pPr>
            <a:lvl5pPr indent="-330200" lvl="4" marL="2286000" marR="0" rtl="0" algn="l">
              <a:lnSpc>
                <a:spcPct val="80000"/>
              </a:lnSpc>
              <a:spcBef>
                <a:spcPts val="450"/>
              </a:spcBef>
              <a:spcAft>
                <a:spcPts val="0"/>
              </a:spcAft>
              <a:buClr>
                <a:srgbClr val="FF00FF"/>
              </a:buClr>
              <a:buSzPts val="1600"/>
              <a:buFont typeface="Times New Roman"/>
              <a:buChar char="•"/>
              <a:defRPr b="0" i="0" sz="1600" u="none" cap="none" strike="noStrike">
                <a:solidFill>
                  <a:srgbClr val="FFFFFF"/>
                </a:solidFill>
                <a:latin typeface="Times New Roman"/>
                <a:ea typeface="Times New Roman"/>
                <a:cs typeface="Times New Roman"/>
                <a:sym typeface="Times New Roman"/>
              </a:defRPr>
            </a:lvl5pPr>
            <a:lvl6pPr indent="-330200" lvl="5" marL="2743200" marR="0" rtl="0" algn="l">
              <a:lnSpc>
                <a:spcPct val="80000"/>
              </a:lnSpc>
              <a:spcBef>
                <a:spcPts val="450"/>
              </a:spcBef>
              <a:spcAft>
                <a:spcPts val="0"/>
              </a:spcAft>
              <a:buClr>
                <a:srgbClr val="FF00FF"/>
              </a:buClr>
              <a:buSzPts val="1600"/>
              <a:buFont typeface="Times New Roman"/>
              <a:buChar char="•"/>
              <a:defRPr b="0" i="0" sz="1600" u="none" cap="none" strike="noStrike">
                <a:solidFill>
                  <a:srgbClr val="FFFFFF"/>
                </a:solidFill>
                <a:latin typeface="Times New Roman"/>
                <a:ea typeface="Times New Roman"/>
                <a:cs typeface="Times New Roman"/>
                <a:sym typeface="Times New Roman"/>
              </a:defRPr>
            </a:lvl6pPr>
            <a:lvl7pPr indent="-330200" lvl="6" marL="3200400" marR="0" rtl="0" algn="l">
              <a:lnSpc>
                <a:spcPct val="80000"/>
              </a:lnSpc>
              <a:spcBef>
                <a:spcPts val="450"/>
              </a:spcBef>
              <a:spcAft>
                <a:spcPts val="0"/>
              </a:spcAft>
              <a:buClr>
                <a:srgbClr val="FF00FF"/>
              </a:buClr>
              <a:buSzPts val="1600"/>
              <a:buFont typeface="Times New Roman"/>
              <a:buChar char="•"/>
              <a:defRPr b="0" i="0" sz="1600" u="none" cap="none" strike="noStrike">
                <a:solidFill>
                  <a:srgbClr val="FFFFFF"/>
                </a:solidFill>
                <a:latin typeface="Times New Roman"/>
                <a:ea typeface="Times New Roman"/>
                <a:cs typeface="Times New Roman"/>
                <a:sym typeface="Times New Roman"/>
              </a:defRPr>
            </a:lvl7pPr>
            <a:lvl8pPr indent="-330200" lvl="7" marL="3657600" marR="0" rtl="0" algn="l">
              <a:lnSpc>
                <a:spcPct val="80000"/>
              </a:lnSpc>
              <a:spcBef>
                <a:spcPts val="450"/>
              </a:spcBef>
              <a:spcAft>
                <a:spcPts val="0"/>
              </a:spcAft>
              <a:buClr>
                <a:srgbClr val="FF00FF"/>
              </a:buClr>
              <a:buSzPts val="1600"/>
              <a:buFont typeface="Times New Roman"/>
              <a:buChar char="•"/>
              <a:defRPr b="0" i="0" sz="1600" u="none" cap="none" strike="noStrike">
                <a:solidFill>
                  <a:srgbClr val="FFFFFF"/>
                </a:solidFill>
                <a:latin typeface="Times New Roman"/>
                <a:ea typeface="Times New Roman"/>
                <a:cs typeface="Times New Roman"/>
                <a:sym typeface="Times New Roman"/>
              </a:defRPr>
            </a:lvl8pPr>
            <a:lvl9pPr indent="-330200" lvl="8" marL="4114800" marR="0" rtl="0" algn="l">
              <a:lnSpc>
                <a:spcPct val="80000"/>
              </a:lnSpc>
              <a:spcBef>
                <a:spcPts val="450"/>
              </a:spcBef>
              <a:spcAft>
                <a:spcPts val="0"/>
              </a:spcAft>
              <a:buClr>
                <a:srgbClr val="FF00FF"/>
              </a:buClr>
              <a:buSzPts val="1600"/>
              <a:buFont typeface="Times New Roman"/>
              <a:buChar char="•"/>
              <a:defRPr b="0" i="0" sz="1600" u="none" cap="none" strike="noStrike">
                <a:solidFill>
                  <a:srgbClr val="FFFFFF"/>
                </a:solidFill>
                <a:latin typeface="Times New Roman"/>
                <a:ea typeface="Times New Roman"/>
                <a:cs typeface="Times New Roman"/>
                <a:sym typeface="Times New Roman"/>
              </a:defRPr>
            </a:lvl9pPr>
          </a:lstStyle>
          <a:p/>
        </p:txBody>
      </p:sp>
      <p:sp>
        <p:nvSpPr>
          <p:cNvPr id="87" name="Shape 87"/>
          <p:cNvSpPr txBox="1"/>
          <p:nvPr>
            <p:ph idx="10" type="dt"/>
          </p:nvPr>
        </p:nvSpPr>
        <p:spPr>
          <a:xfrm>
            <a:off x="381000" y="6248400"/>
            <a:ext cx="18653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88" name="Shape 88"/>
          <p:cNvSpPr txBox="1"/>
          <p:nvPr>
            <p:ph idx="11" type="ftr"/>
          </p:nvPr>
        </p:nvSpPr>
        <p:spPr>
          <a:xfrm>
            <a:off x="3124200" y="6248400"/>
            <a:ext cx="28559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89" name="Shape 89"/>
          <p:cNvSpPr txBox="1"/>
          <p:nvPr>
            <p:ph idx="12" type="sldNum"/>
          </p:nvPr>
        </p:nvSpPr>
        <p:spPr>
          <a:xfrm>
            <a:off x="6858000" y="6248400"/>
            <a:ext cx="1865312" cy="417512"/>
          </a:xfrm>
          <a:prstGeom prst="rect">
            <a:avLst/>
          </a:prstGeom>
          <a:noFill/>
          <a:ln>
            <a:noFill/>
          </a:ln>
        </p:spPr>
        <p:txBody>
          <a:bodyPr anchorCtr="0" anchor="ctr" bIns="46075" lIns="92150" spcFirstLastPara="1" rIns="92150" wrap="square" tIns="46075">
            <a:noAutofit/>
          </a:bodyPr>
          <a:lstStyle>
            <a:lvl1pPr indent="0" lvl="0"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1pPr>
            <a:lvl2pPr indent="0" lvl="1"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2pPr>
            <a:lvl3pPr indent="0" lvl="2"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3pPr>
            <a:lvl4pPr indent="0" lvl="3"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4pPr>
            <a:lvl5pPr indent="0" lvl="4"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5pPr>
            <a:lvl6pPr indent="0" lvl="5"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6pPr>
            <a:lvl7pPr indent="0" lvl="6"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7pPr>
            <a:lvl8pPr indent="0" lvl="7"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8pPr>
            <a:lvl9pPr indent="0" lvl="8"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ux contenus" type="twoObj">
  <p:cSld name="TWO_OBJECTS">
    <p:spTree>
      <p:nvGrpSpPr>
        <p:cNvPr id="90" name="Shape 90"/>
        <p:cNvGrpSpPr/>
        <p:nvPr/>
      </p:nvGrpSpPr>
      <p:grpSpPr>
        <a:xfrm>
          <a:off x="0" y="0"/>
          <a:ext cx="0" cy="0"/>
          <a:chOff x="0" y="0"/>
          <a:chExt cx="0" cy="0"/>
        </a:xfrm>
      </p:grpSpPr>
      <p:sp>
        <p:nvSpPr>
          <p:cNvPr id="91" name="Shape 91"/>
          <p:cNvSpPr txBox="1"/>
          <p:nvPr>
            <p:ph type="title"/>
          </p:nvPr>
        </p:nvSpPr>
        <p:spPr>
          <a:xfrm>
            <a:off x="381000" y="2220912"/>
            <a:ext cx="7732712" cy="1158875"/>
          </a:xfrm>
          <a:prstGeom prst="rect">
            <a:avLst/>
          </a:prstGeom>
          <a:noFill/>
          <a:ln>
            <a:noFill/>
          </a:ln>
        </p:spPr>
        <p:txBody>
          <a:bodyPr anchorCtr="0" anchor="ctr" bIns="91425" lIns="91425" spcFirstLastPara="1" rIns="91425" wrap="square" tIns="91425"/>
          <a:lstStyle>
            <a:lvl1pPr lvl="0"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1pPr>
            <a:lvl2pPr lvl="1"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92" name="Shape 92"/>
          <p:cNvSpPr txBox="1"/>
          <p:nvPr>
            <p:ph idx="1" type="body"/>
          </p:nvPr>
        </p:nvSpPr>
        <p:spPr>
          <a:xfrm>
            <a:off x="457200" y="1604963"/>
            <a:ext cx="4017963" cy="4486275"/>
          </a:xfrm>
          <a:prstGeom prst="rect">
            <a:avLst/>
          </a:prstGeom>
          <a:noFill/>
          <a:ln>
            <a:noFill/>
          </a:ln>
        </p:spPr>
        <p:txBody>
          <a:bodyPr anchorCtr="0" anchor="t" bIns="91425" lIns="91425" spcFirstLastPara="1" rIns="91425" wrap="square" tIns="91425"/>
          <a:lstStyle>
            <a:lvl1pPr indent="-406400" lvl="0" marL="457200" marR="0" rtl="0" algn="l">
              <a:lnSpc>
                <a:spcPct val="80000"/>
              </a:lnSpc>
              <a:spcBef>
                <a:spcPts val="600"/>
              </a:spcBef>
              <a:spcAft>
                <a:spcPts val="0"/>
              </a:spcAft>
              <a:buClr>
                <a:srgbClr val="FF00FF"/>
              </a:buClr>
              <a:buSzPts val="2800"/>
              <a:buFont typeface="Arial"/>
              <a:buChar char="●"/>
              <a:defRPr b="0" i="0" sz="2800" u="none" cap="none" strike="noStrike">
                <a:solidFill>
                  <a:srgbClr val="FFFFFF"/>
                </a:solidFill>
                <a:latin typeface="Times New Roman"/>
                <a:ea typeface="Times New Roman"/>
                <a:cs typeface="Times New Roman"/>
                <a:sym typeface="Times New Roman"/>
              </a:defRPr>
            </a:lvl1pPr>
            <a:lvl2pPr indent="-335280" lvl="1" marL="914400" marR="0" rtl="0" algn="l">
              <a:lnSpc>
                <a:spcPct val="80000"/>
              </a:lnSpc>
              <a:spcBef>
                <a:spcPts val="600"/>
              </a:spcBef>
              <a:spcAft>
                <a:spcPts val="0"/>
              </a:spcAft>
              <a:buClr>
                <a:srgbClr val="FF00FF"/>
              </a:buClr>
              <a:buSzPts val="1680"/>
              <a:buFont typeface="Noto Sans Symbols"/>
              <a:buChar char="➢"/>
              <a:defRPr b="0" i="0" sz="2400" u="none" cap="none" strike="noStrike">
                <a:solidFill>
                  <a:srgbClr val="FFFFFF"/>
                </a:solidFill>
                <a:latin typeface="Times New Roman"/>
                <a:ea typeface="Times New Roman"/>
                <a:cs typeface="Times New Roman"/>
                <a:sym typeface="Times New Roman"/>
              </a:defRPr>
            </a:lvl2pPr>
            <a:lvl3pPr indent="-355600" lvl="2" marL="1371600" marR="0" rtl="0" algn="l">
              <a:lnSpc>
                <a:spcPct val="80000"/>
              </a:lnSpc>
              <a:spcBef>
                <a:spcPts val="50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3pPr>
            <a:lvl4pPr indent="-308610" lvl="3" marL="1828800" marR="0" rtl="0" algn="l">
              <a:lnSpc>
                <a:spcPct val="80000"/>
              </a:lnSpc>
              <a:spcBef>
                <a:spcPts val="450"/>
              </a:spcBef>
              <a:spcAft>
                <a:spcPts val="0"/>
              </a:spcAft>
              <a:buClr>
                <a:srgbClr val="FF00FF"/>
              </a:buClr>
              <a:buSzPts val="1260"/>
              <a:buFont typeface="Noto Sans Symbols"/>
              <a:buChar char="☞"/>
              <a:defRPr b="0" i="0" sz="1800" u="none" cap="none" strike="noStrike">
                <a:solidFill>
                  <a:srgbClr val="FFFFFF"/>
                </a:solidFill>
                <a:latin typeface="Times New Roman"/>
                <a:ea typeface="Times New Roman"/>
                <a:cs typeface="Times New Roman"/>
                <a:sym typeface="Times New Roman"/>
              </a:defRPr>
            </a:lvl4pPr>
            <a:lvl5pPr indent="-342900" lvl="4" marL="22860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5pPr>
            <a:lvl6pPr indent="-342900" lvl="5" marL="27432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6pPr>
            <a:lvl7pPr indent="-342900" lvl="6" marL="32004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7pPr>
            <a:lvl8pPr indent="-342900" lvl="7" marL="36576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8pPr>
            <a:lvl9pPr indent="-342900" lvl="8" marL="41148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9pPr>
          </a:lstStyle>
          <a:p/>
        </p:txBody>
      </p:sp>
      <p:sp>
        <p:nvSpPr>
          <p:cNvPr id="93" name="Shape 93"/>
          <p:cNvSpPr txBox="1"/>
          <p:nvPr>
            <p:ph idx="2" type="body"/>
          </p:nvPr>
        </p:nvSpPr>
        <p:spPr>
          <a:xfrm>
            <a:off x="4627563" y="1604963"/>
            <a:ext cx="4019550" cy="4486275"/>
          </a:xfrm>
          <a:prstGeom prst="rect">
            <a:avLst/>
          </a:prstGeom>
          <a:noFill/>
          <a:ln>
            <a:noFill/>
          </a:ln>
        </p:spPr>
        <p:txBody>
          <a:bodyPr anchorCtr="0" anchor="t" bIns="91425" lIns="91425" spcFirstLastPara="1" rIns="91425" wrap="square" tIns="91425"/>
          <a:lstStyle>
            <a:lvl1pPr indent="-406400" lvl="0" marL="457200" marR="0" rtl="0" algn="l">
              <a:lnSpc>
                <a:spcPct val="80000"/>
              </a:lnSpc>
              <a:spcBef>
                <a:spcPts val="600"/>
              </a:spcBef>
              <a:spcAft>
                <a:spcPts val="0"/>
              </a:spcAft>
              <a:buClr>
                <a:srgbClr val="FF00FF"/>
              </a:buClr>
              <a:buSzPts val="2800"/>
              <a:buFont typeface="Arial"/>
              <a:buChar char="●"/>
              <a:defRPr b="0" i="0" sz="2800" u="none" cap="none" strike="noStrike">
                <a:solidFill>
                  <a:srgbClr val="FFFFFF"/>
                </a:solidFill>
                <a:latin typeface="Times New Roman"/>
                <a:ea typeface="Times New Roman"/>
                <a:cs typeface="Times New Roman"/>
                <a:sym typeface="Times New Roman"/>
              </a:defRPr>
            </a:lvl1pPr>
            <a:lvl2pPr indent="-335280" lvl="1" marL="914400" marR="0" rtl="0" algn="l">
              <a:lnSpc>
                <a:spcPct val="80000"/>
              </a:lnSpc>
              <a:spcBef>
                <a:spcPts val="600"/>
              </a:spcBef>
              <a:spcAft>
                <a:spcPts val="0"/>
              </a:spcAft>
              <a:buClr>
                <a:srgbClr val="FF00FF"/>
              </a:buClr>
              <a:buSzPts val="1680"/>
              <a:buFont typeface="Noto Sans Symbols"/>
              <a:buChar char="➢"/>
              <a:defRPr b="0" i="0" sz="2400" u="none" cap="none" strike="noStrike">
                <a:solidFill>
                  <a:srgbClr val="FFFFFF"/>
                </a:solidFill>
                <a:latin typeface="Times New Roman"/>
                <a:ea typeface="Times New Roman"/>
                <a:cs typeface="Times New Roman"/>
                <a:sym typeface="Times New Roman"/>
              </a:defRPr>
            </a:lvl2pPr>
            <a:lvl3pPr indent="-355600" lvl="2" marL="1371600" marR="0" rtl="0" algn="l">
              <a:lnSpc>
                <a:spcPct val="80000"/>
              </a:lnSpc>
              <a:spcBef>
                <a:spcPts val="50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3pPr>
            <a:lvl4pPr indent="-308610" lvl="3" marL="1828800" marR="0" rtl="0" algn="l">
              <a:lnSpc>
                <a:spcPct val="80000"/>
              </a:lnSpc>
              <a:spcBef>
                <a:spcPts val="450"/>
              </a:spcBef>
              <a:spcAft>
                <a:spcPts val="0"/>
              </a:spcAft>
              <a:buClr>
                <a:srgbClr val="FF00FF"/>
              </a:buClr>
              <a:buSzPts val="1260"/>
              <a:buFont typeface="Noto Sans Symbols"/>
              <a:buChar char="☞"/>
              <a:defRPr b="0" i="0" sz="1800" u="none" cap="none" strike="noStrike">
                <a:solidFill>
                  <a:srgbClr val="FFFFFF"/>
                </a:solidFill>
                <a:latin typeface="Times New Roman"/>
                <a:ea typeface="Times New Roman"/>
                <a:cs typeface="Times New Roman"/>
                <a:sym typeface="Times New Roman"/>
              </a:defRPr>
            </a:lvl4pPr>
            <a:lvl5pPr indent="-342900" lvl="4" marL="22860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5pPr>
            <a:lvl6pPr indent="-342900" lvl="5" marL="27432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6pPr>
            <a:lvl7pPr indent="-342900" lvl="6" marL="32004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7pPr>
            <a:lvl8pPr indent="-342900" lvl="7" marL="36576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8pPr>
            <a:lvl9pPr indent="-342900" lvl="8" marL="41148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9pPr>
          </a:lstStyle>
          <a:p/>
        </p:txBody>
      </p:sp>
      <p:sp>
        <p:nvSpPr>
          <p:cNvPr id="94" name="Shape 94"/>
          <p:cNvSpPr txBox="1"/>
          <p:nvPr>
            <p:ph idx="10" type="dt"/>
          </p:nvPr>
        </p:nvSpPr>
        <p:spPr>
          <a:xfrm>
            <a:off x="381000" y="6248400"/>
            <a:ext cx="18653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95" name="Shape 95"/>
          <p:cNvSpPr txBox="1"/>
          <p:nvPr>
            <p:ph idx="11" type="ftr"/>
          </p:nvPr>
        </p:nvSpPr>
        <p:spPr>
          <a:xfrm>
            <a:off x="3124200" y="6248400"/>
            <a:ext cx="28559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96" name="Shape 96"/>
          <p:cNvSpPr txBox="1"/>
          <p:nvPr>
            <p:ph idx="12" type="sldNum"/>
          </p:nvPr>
        </p:nvSpPr>
        <p:spPr>
          <a:xfrm>
            <a:off x="6858000" y="6248400"/>
            <a:ext cx="1865312" cy="417512"/>
          </a:xfrm>
          <a:prstGeom prst="rect">
            <a:avLst/>
          </a:prstGeom>
          <a:noFill/>
          <a:ln>
            <a:noFill/>
          </a:ln>
        </p:spPr>
        <p:txBody>
          <a:bodyPr anchorCtr="0" anchor="ctr" bIns="46075" lIns="92150" spcFirstLastPara="1" rIns="92150" wrap="square" tIns="46075">
            <a:noAutofit/>
          </a:bodyPr>
          <a:lstStyle>
            <a:lvl1pPr indent="0" lvl="0"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1pPr>
            <a:lvl2pPr indent="0" lvl="1"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2pPr>
            <a:lvl3pPr indent="0" lvl="2"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3pPr>
            <a:lvl4pPr indent="0" lvl="3"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4pPr>
            <a:lvl5pPr indent="0" lvl="4"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5pPr>
            <a:lvl6pPr indent="0" lvl="5"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6pPr>
            <a:lvl7pPr indent="0" lvl="6"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7pPr>
            <a:lvl8pPr indent="0" lvl="7"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8pPr>
            <a:lvl9pPr indent="0" lvl="8"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1.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32"/>
            </a:gs>
            <a:gs pos="100000">
              <a:srgbClr val="000062"/>
            </a:gs>
          </a:gsLst>
          <a:lin ang="5400000" scaled="0"/>
        </a:gradFill>
      </p:bgPr>
    </p:bg>
    <p:spTree>
      <p:nvGrpSpPr>
        <p:cNvPr id="34" name="Shape 34"/>
        <p:cNvGrpSpPr/>
        <p:nvPr/>
      </p:nvGrpSpPr>
      <p:grpSpPr>
        <a:xfrm>
          <a:off x="0" y="0"/>
          <a:ext cx="0" cy="0"/>
          <a:chOff x="0" y="0"/>
          <a:chExt cx="0" cy="0"/>
        </a:xfrm>
      </p:grpSpPr>
      <p:cxnSp>
        <p:nvCxnSpPr>
          <p:cNvPr id="35" name="Shape 35"/>
          <p:cNvCxnSpPr/>
          <p:nvPr/>
        </p:nvCxnSpPr>
        <p:spPr>
          <a:xfrm>
            <a:off x="0" y="2057400"/>
            <a:ext cx="8026400" cy="1587"/>
          </a:xfrm>
          <a:prstGeom prst="straightConnector1">
            <a:avLst/>
          </a:prstGeom>
          <a:noFill/>
          <a:ln cap="flat" cmpd="sng" w="50750">
            <a:solidFill>
              <a:srgbClr val="FF00FF"/>
            </a:solidFill>
            <a:prstDash val="solid"/>
            <a:miter lim="800000"/>
            <a:headEnd len="med" w="med" type="none"/>
            <a:tailEnd len="med" w="med" type="none"/>
          </a:ln>
        </p:spPr>
      </p:cxnSp>
      <p:sp>
        <p:nvSpPr>
          <p:cNvPr id="36" name="Shape 36"/>
          <p:cNvSpPr txBox="1"/>
          <p:nvPr>
            <p:ph type="title"/>
          </p:nvPr>
        </p:nvSpPr>
        <p:spPr>
          <a:xfrm>
            <a:off x="381000" y="2220912"/>
            <a:ext cx="7732712" cy="1158875"/>
          </a:xfrm>
          <a:prstGeom prst="rect">
            <a:avLst/>
          </a:prstGeom>
          <a:noFill/>
          <a:ln>
            <a:noFill/>
          </a:ln>
        </p:spPr>
        <p:txBody>
          <a:bodyPr anchorCtr="0" anchor="ctr" bIns="91425" lIns="91425" spcFirstLastPara="1" rIns="91425" wrap="square" tIns="91425"/>
          <a:lstStyle>
            <a:lvl1pPr lvl="0"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1pPr>
            <a:lvl2pPr lvl="1"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37" name="Shape 37"/>
          <p:cNvSpPr txBox="1"/>
          <p:nvPr>
            <p:ph idx="10" type="dt"/>
          </p:nvPr>
        </p:nvSpPr>
        <p:spPr>
          <a:xfrm>
            <a:off x="381000" y="6248400"/>
            <a:ext cx="18653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38" name="Shape 38"/>
          <p:cNvSpPr txBox="1"/>
          <p:nvPr>
            <p:ph idx="11" type="ftr"/>
          </p:nvPr>
        </p:nvSpPr>
        <p:spPr>
          <a:xfrm>
            <a:off x="3124200" y="6248400"/>
            <a:ext cx="28559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39" name="Shape 39"/>
          <p:cNvSpPr txBox="1"/>
          <p:nvPr>
            <p:ph idx="12" type="sldNum"/>
          </p:nvPr>
        </p:nvSpPr>
        <p:spPr>
          <a:xfrm>
            <a:off x="6858000" y="6248400"/>
            <a:ext cx="1865312" cy="417512"/>
          </a:xfrm>
          <a:prstGeom prst="rect">
            <a:avLst/>
          </a:prstGeom>
          <a:noFill/>
          <a:ln>
            <a:noFill/>
          </a:ln>
        </p:spPr>
        <p:txBody>
          <a:bodyPr anchorCtr="0" anchor="ctr" bIns="46075" lIns="92150" spcFirstLastPara="1" rIns="92150" wrap="square" tIns="46075">
            <a:noAutofit/>
          </a:bodyPr>
          <a:lstStyle>
            <a:lvl1pPr indent="0" lvl="0"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1pPr>
            <a:lvl2pPr indent="0" lvl="1"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2pPr>
            <a:lvl3pPr indent="0" lvl="2"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3pPr>
            <a:lvl4pPr indent="0" lvl="3"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4pPr>
            <a:lvl5pPr indent="0" lvl="4"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5pPr>
            <a:lvl6pPr indent="0" lvl="5"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6pPr>
            <a:lvl7pPr indent="0" lvl="6"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7pPr>
            <a:lvl8pPr indent="0" lvl="7"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8pPr>
            <a:lvl9pPr indent="0" lvl="8"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40" name="Shape 40"/>
          <p:cNvSpPr txBox="1"/>
          <p:nvPr>
            <p:ph idx="1" type="body"/>
          </p:nvPr>
        </p:nvSpPr>
        <p:spPr>
          <a:xfrm>
            <a:off x="457200" y="1604962"/>
            <a:ext cx="8189912" cy="4486275"/>
          </a:xfrm>
          <a:prstGeom prst="rect">
            <a:avLst/>
          </a:prstGeom>
          <a:noFill/>
          <a:ln>
            <a:noFill/>
          </a:ln>
        </p:spPr>
        <p:txBody>
          <a:bodyPr anchorCtr="0" anchor="t" bIns="91425" lIns="91425" spcFirstLastPara="1" rIns="91425" wrap="square" tIns="91425"/>
          <a:lstStyle>
            <a:lvl1pPr indent="-381000" lvl="0" marL="457200" marR="0" rtl="0" algn="l">
              <a:lnSpc>
                <a:spcPct val="80000"/>
              </a:lnSpc>
              <a:spcBef>
                <a:spcPts val="600"/>
              </a:spcBef>
              <a:spcAft>
                <a:spcPts val="0"/>
              </a:spcAft>
              <a:buClr>
                <a:srgbClr val="FF00FF"/>
              </a:buClr>
              <a:buSzPts val="2400"/>
              <a:buFont typeface="Arial"/>
              <a:buChar char="●"/>
              <a:defRPr b="0" i="0" sz="2400" u="none" cap="none" strike="noStrike">
                <a:solidFill>
                  <a:srgbClr val="FFFFFF"/>
                </a:solidFill>
                <a:latin typeface="Times New Roman"/>
                <a:ea typeface="Times New Roman"/>
                <a:cs typeface="Times New Roman"/>
                <a:sym typeface="Times New Roman"/>
              </a:defRPr>
            </a:lvl1pPr>
            <a:lvl2pPr indent="-335280" lvl="1" marL="914400" marR="0" rtl="0" algn="l">
              <a:lnSpc>
                <a:spcPct val="80000"/>
              </a:lnSpc>
              <a:spcBef>
                <a:spcPts val="600"/>
              </a:spcBef>
              <a:spcAft>
                <a:spcPts val="0"/>
              </a:spcAft>
              <a:buClr>
                <a:srgbClr val="FF00FF"/>
              </a:buClr>
              <a:buSzPts val="1680"/>
              <a:buFont typeface="Noto Sans Symbols"/>
              <a:buChar char="➢"/>
              <a:defRPr b="0" i="0" sz="2400" u="none" cap="none" strike="noStrike">
                <a:solidFill>
                  <a:srgbClr val="FFFFFF"/>
                </a:solidFill>
                <a:latin typeface="Times New Roman"/>
                <a:ea typeface="Times New Roman"/>
                <a:cs typeface="Times New Roman"/>
                <a:sym typeface="Times New Roman"/>
              </a:defRPr>
            </a:lvl2pPr>
            <a:lvl3pPr indent="-355600" lvl="2" marL="1371600" marR="0" rtl="0" algn="l">
              <a:lnSpc>
                <a:spcPct val="80000"/>
              </a:lnSpc>
              <a:spcBef>
                <a:spcPts val="50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3pPr>
            <a:lvl4pPr indent="-308610" lvl="3" marL="1828800" marR="0" rtl="0" algn="l">
              <a:lnSpc>
                <a:spcPct val="80000"/>
              </a:lnSpc>
              <a:spcBef>
                <a:spcPts val="450"/>
              </a:spcBef>
              <a:spcAft>
                <a:spcPts val="0"/>
              </a:spcAft>
              <a:buClr>
                <a:srgbClr val="FF00FF"/>
              </a:buClr>
              <a:buSzPts val="1260"/>
              <a:buFont typeface="Noto Sans Symbols"/>
              <a:buChar char="☞"/>
              <a:defRPr b="0" i="0" sz="1800" u="none" cap="none" strike="noStrike">
                <a:solidFill>
                  <a:srgbClr val="FFFFFF"/>
                </a:solidFill>
                <a:latin typeface="Times New Roman"/>
                <a:ea typeface="Times New Roman"/>
                <a:cs typeface="Times New Roman"/>
                <a:sym typeface="Times New Roman"/>
              </a:defRPr>
            </a:lvl4pPr>
            <a:lvl5pPr indent="-342900" lvl="4" marL="22860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5pPr>
            <a:lvl6pPr indent="-342900" lvl="5" marL="27432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6pPr>
            <a:lvl7pPr indent="-342900" lvl="6" marL="32004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7pPr>
            <a:lvl8pPr indent="-342900" lvl="7" marL="36576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8pPr>
            <a:lvl9pPr indent="-342900" lvl="8" marL="41148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32"/>
            </a:gs>
            <a:gs pos="100000">
              <a:srgbClr val="000062"/>
            </a:gs>
          </a:gsLst>
          <a:lin ang="5400000" scaled="0"/>
        </a:gradFill>
      </p:bgPr>
    </p:bg>
    <p:spTree>
      <p:nvGrpSpPr>
        <p:cNvPr id="115" name="Shape 115"/>
        <p:cNvGrpSpPr/>
        <p:nvPr/>
      </p:nvGrpSpPr>
      <p:grpSpPr>
        <a:xfrm>
          <a:off x="0" y="0"/>
          <a:ext cx="0" cy="0"/>
          <a:chOff x="0" y="0"/>
          <a:chExt cx="0" cy="0"/>
        </a:xfrm>
      </p:grpSpPr>
      <p:cxnSp>
        <p:nvCxnSpPr>
          <p:cNvPr id="116" name="Shape 116"/>
          <p:cNvCxnSpPr/>
          <p:nvPr/>
        </p:nvCxnSpPr>
        <p:spPr>
          <a:xfrm>
            <a:off x="0" y="990600"/>
            <a:ext cx="8026400" cy="1587"/>
          </a:xfrm>
          <a:prstGeom prst="straightConnector1">
            <a:avLst/>
          </a:prstGeom>
          <a:noFill/>
          <a:ln cap="flat" cmpd="sng" w="50750">
            <a:solidFill>
              <a:srgbClr val="FF00FF"/>
            </a:solidFill>
            <a:prstDash val="solid"/>
            <a:miter lim="800000"/>
            <a:headEnd len="med" w="med" type="none"/>
            <a:tailEnd len="med" w="med" type="none"/>
          </a:ln>
        </p:spPr>
      </p:cxnSp>
      <p:sp>
        <p:nvSpPr>
          <p:cNvPr id="117" name="Shape 117"/>
          <p:cNvSpPr txBox="1"/>
          <p:nvPr>
            <p:ph type="title"/>
          </p:nvPr>
        </p:nvSpPr>
        <p:spPr>
          <a:xfrm>
            <a:off x="360362" y="153987"/>
            <a:ext cx="7732712" cy="876300"/>
          </a:xfrm>
          <a:prstGeom prst="rect">
            <a:avLst/>
          </a:prstGeom>
          <a:noFill/>
          <a:ln>
            <a:noFill/>
          </a:ln>
        </p:spPr>
        <p:txBody>
          <a:bodyPr anchorCtr="0" anchor="ctr" bIns="91425" lIns="91425" spcFirstLastPara="1" rIns="91425" wrap="square" tIns="91425"/>
          <a:lstStyle>
            <a:lvl1pPr lvl="0"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1pPr>
            <a:lvl2pPr lvl="1"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80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118" name="Shape 118"/>
          <p:cNvSpPr txBox="1"/>
          <p:nvPr>
            <p:ph idx="1" type="body"/>
          </p:nvPr>
        </p:nvSpPr>
        <p:spPr>
          <a:xfrm>
            <a:off x="838200" y="1219200"/>
            <a:ext cx="7688262" cy="4837112"/>
          </a:xfrm>
          <a:prstGeom prst="rect">
            <a:avLst/>
          </a:prstGeom>
          <a:noFill/>
          <a:ln>
            <a:noFill/>
          </a:ln>
        </p:spPr>
        <p:txBody>
          <a:bodyPr anchorCtr="0" anchor="t" bIns="91425" lIns="91425" spcFirstLastPara="1" rIns="91425" wrap="square" tIns="91425"/>
          <a:lstStyle>
            <a:lvl1pPr indent="-381000" lvl="0" marL="457200" marR="0" rtl="0" algn="l">
              <a:lnSpc>
                <a:spcPct val="80000"/>
              </a:lnSpc>
              <a:spcBef>
                <a:spcPts val="600"/>
              </a:spcBef>
              <a:spcAft>
                <a:spcPts val="0"/>
              </a:spcAft>
              <a:buClr>
                <a:srgbClr val="FF00FF"/>
              </a:buClr>
              <a:buSzPts val="2400"/>
              <a:buFont typeface="Arial"/>
              <a:buChar char="●"/>
              <a:defRPr b="0" i="0" sz="2400" u="none" cap="none" strike="noStrike">
                <a:solidFill>
                  <a:srgbClr val="FFFFFF"/>
                </a:solidFill>
                <a:latin typeface="Times New Roman"/>
                <a:ea typeface="Times New Roman"/>
                <a:cs typeface="Times New Roman"/>
                <a:sym typeface="Times New Roman"/>
              </a:defRPr>
            </a:lvl1pPr>
            <a:lvl2pPr indent="-335280" lvl="1" marL="914400" marR="0" rtl="0" algn="l">
              <a:lnSpc>
                <a:spcPct val="80000"/>
              </a:lnSpc>
              <a:spcBef>
                <a:spcPts val="600"/>
              </a:spcBef>
              <a:spcAft>
                <a:spcPts val="0"/>
              </a:spcAft>
              <a:buClr>
                <a:srgbClr val="FF00FF"/>
              </a:buClr>
              <a:buSzPts val="1680"/>
              <a:buFont typeface="Noto Sans Symbols"/>
              <a:buChar char="➢"/>
              <a:defRPr b="0" i="0" sz="2400" u="none" cap="none" strike="noStrike">
                <a:solidFill>
                  <a:srgbClr val="FFFFFF"/>
                </a:solidFill>
                <a:latin typeface="Times New Roman"/>
                <a:ea typeface="Times New Roman"/>
                <a:cs typeface="Times New Roman"/>
                <a:sym typeface="Times New Roman"/>
              </a:defRPr>
            </a:lvl2pPr>
            <a:lvl3pPr indent="-355600" lvl="2" marL="1371600" marR="0" rtl="0" algn="l">
              <a:lnSpc>
                <a:spcPct val="80000"/>
              </a:lnSpc>
              <a:spcBef>
                <a:spcPts val="50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3pPr>
            <a:lvl4pPr indent="-308610" lvl="3" marL="1828800" marR="0" rtl="0" algn="l">
              <a:lnSpc>
                <a:spcPct val="80000"/>
              </a:lnSpc>
              <a:spcBef>
                <a:spcPts val="450"/>
              </a:spcBef>
              <a:spcAft>
                <a:spcPts val="0"/>
              </a:spcAft>
              <a:buClr>
                <a:srgbClr val="FF00FF"/>
              </a:buClr>
              <a:buSzPts val="1260"/>
              <a:buFont typeface="Noto Sans Symbols"/>
              <a:buChar char="☞"/>
              <a:defRPr b="0" i="0" sz="1800" u="none" cap="none" strike="noStrike">
                <a:solidFill>
                  <a:srgbClr val="FFFFFF"/>
                </a:solidFill>
                <a:latin typeface="Times New Roman"/>
                <a:ea typeface="Times New Roman"/>
                <a:cs typeface="Times New Roman"/>
                <a:sym typeface="Times New Roman"/>
              </a:defRPr>
            </a:lvl4pPr>
            <a:lvl5pPr indent="-342900" lvl="4" marL="22860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5pPr>
            <a:lvl6pPr indent="-342900" lvl="5" marL="27432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6pPr>
            <a:lvl7pPr indent="-342900" lvl="6" marL="32004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7pPr>
            <a:lvl8pPr indent="-342900" lvl="7" marL="36576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8pPr>
            <a:lvl9pPr indent="-342900" lvl="8" marL="4114800" marR="0" rtl="0" algn="l">
              <a:lnSpc>
                <a:spcPct val="8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9pPr>
          </a:lstStyle>
          <a:p/>
        </p:txBody>
      </p:sp>
      <p:sp>
        <p:nvSpPr>
          <p:cNvPr id="119" name="Shape 119"/>
          <p:cNvSpPr txBox="1"/>
          <p:nvPr>
            <p:ph idx="10" type="dt"/>
          </p:nvPr>
        </p:nvSpPr>
        <p:spPr>
          <a:xfrm>
            <a:off x="381000" y="6172200"/>
            <a:ext cx="18653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20" name="Shape 120"/>
          <p:cNvSpPr txBox="1"/>
          <p:nvPr>
            <p:ph idx="11" type="ftr"/>
          </p:nvPr>
        </p:nvSpPr>
        <p:spPr>
          <a:xfrm>
            <a:off x="3124200" y="6172200"/>
            <a:ext cx="2855912" cy="41751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21" name="Shape 121"/>
          <p:cNvSpPr txBox="1"/>
          <p:nvPr>
            <p:ph idx="12" type="sldNum"/>
          </p:nvPr>
        </p:nvSpPr>
        <p:spPr>
          <a:xfrm>
            <a:off x="6858000" y="6172200"/>
            <a:ext cx="1865312" cy="417512"/>
          </a:xfrm>
          <a:prstGeom prst="rect">
            <a:avLst/>
          </a:prstGeom>
          <a:noFill/>
          <a:ln>
            <a:noFill/>
          </a:ln>
        </p:spPr>
        <p:txBody>
          <a:bodyPr anchorCtr="0" anchor="ctr" bIns="46075" lIns="92150" spcFirstLastPara="1" rIns="92150" wrap="square" tIns="46075">
            <a:noAutofit/>
          </a:bodyPr>
          <a:lstStyle>
            <a:lvl1pPr indent="0" lvl="0"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1pPr>
            <a:lvl2pPr indent="0" lvl="1"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2pPr>
            <a:lvl3pPr indent="0" lvl="2"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3pPr>
            <a:lvl4pPr indent="0" lvl="3"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4pPr>
            <a:lvl5pPr indent="0" lvl="4"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5pPr>
            <a:lvl6pPr indent="0" lvl="5"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6pPr>
            <a:lvl7pPr indent="0" lvl="6"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7pPr>
            <a:lvl8pPr indent="0" lvl="7"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8pPr>
            <a:lvl9pPr indent="0" lvl="8" marL="0" marR="0" rtl="0" algn="r">
              <a:lnSpc>
                <a:spcPct val="80000"/>
              </a:lnSpc>
              <a:spcBef>
                <a:spcPts val="0"/>
              </a:spcBef>
              <a:spcAft>
                <a:spcPts val="0"/>
              </a:spcAft>
              <a:buClr>
                <a:srgbClr val="FFFFFF"/>
              </a:buClr>
              <a:buSzPts val="1400"/>
              <a:buFont typeface="Times New Roman"/>
              <a:buNone/>
              <a:defRPr b="0" i="0" sz="1400" u="none">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Pierre.Collet@unistra.fr" TargetMode="External"/><Relationship Id="rId4" Type="http://schemas.openxmlformats.org/officeDocument/2006/relationships/hyperlink" Target="mailto:Pierre.Collet@unistra.fr" TargetMode="External"/><Relationship Id="rId5" Type="http://schemas.openxmlformats.org/officeDocument/2006/relationships/hyperlink" Target="mailto:Pierre.Collet@unistra.f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nvSpPr>
        <p:spPr>
          <a:xfrm>
            <a:off x="3124200" y="6248400"/>
            <a:ext cx="2855912" cy="417512"/>
          </a:xfrm>
          <a:prstGeom prst="rect">
            <a:avLst/>
          </a:prstGeom>
          <a:noFill/>
          <a:ln>
            <a:noFill/>
          </a:ln>
        </p:spPr>
        <p:txBody>
          <a:bodyPr anchorCtr="0" anchor="ctr" bIns="46075" lIns="92150" spcFirstLastPara="1" rIns="92150" wrap="square" tIns="46075">
            <a:noAutofit/>
          </a:bodyPr>
          <a:lstStyle/>
          <a:p>
            <a:pPr indent="0" lvl="0" marL="0" marR="0" rtl="0" algn="ctr">
              <a:lnSpc>
                <a:spcPct val="80000"/>
              </a:lnSpc>
              <a:spcBef>
                <a:spcPts val="0"/>
              </a:spcBef>
              <a:spcAft>
                <a:spcPts val="0"/>
              </a:spcAft>
              <a:buClr>
                <a:srgbClr val="FFFFFF"/>
              </a:buClr>
              <a:buSzPts val="1400"/>
              <a:buFont typeface="Times New Roman"/>
              <a:buNone/>
            </a:pPr>
            <a:r>
              <a:rPr b="0" i="0" lang="en-US" sz="1400" u="none">
                <a:solidFill>
                  <a:srgbClr val="FFFFFF"/>
                </a:solidFill>
                <a:latin typeface="Times New Roman"/>
                <a:ea typeface="Times New Roman"/>
                <a:cs typeface="Times New Roman"/>
                <a:sym typeface="Times New Roman"/>
              </a:rPr>
              <a:t>Pierre Collet : Intelligence Artificielle</a:t>
            </a:r>
            <a:endParaRPr/>
          </a:p>
        </p:txBody>
      </p:sp>
      <p:sp>
        <p:nvSpPr>
          <p:cNvPr id="199" name="Shape 199"/>
          <p:cNvSpPr txBox="1"/>
          <p:nvPr/>
        </p:nvSpPr>
        <p:spPr>
          <a:xfrm>
            <a:off x="6858000" y="6248400"/>
            <a:ext cx="1865312" cy="417512"/>
          </a:xfrm>
          <a:prstGeom prst="rect">
            <a:avLst/>
          </a:prstGeom>
          <a:noFill/>
          <a:ln>
            <a:noFill/>
          </a:ln>
        </p:spPr>
        <p:txBody>
          <a:bodyPr anchorCtr="0" anchor="ctr" bIns="46075" lIns="92150" spcFirstLastPara="1" rIns="92150" wrap="square" tIns="46075">
            <a:noAutofit/>
          </a:bodyPr>
          <a:lstStyle/>
          <a:p>
            <a:pPr indent="0" lvl="0" marL="0" marR="0" rtl="0" algn="r">
              <a:lnSpc>
                <a:spcPct val="8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
        <p:nvSpPr>
          <p:cNvPr id="200" name="Shape 200"/>
          <p:cNvSpPr txBox="1"/>
          <p:nvPr>
            <p:ph type="title"/>
          </p:nvPr>
        </p:nvSpPr>
        <p:spPr>
          <a:xfrm>
            <a:off x="762000" y="1557337"/>
            <a:ext cx="7467600" cy="1130300"/>
          </a:xfrm>
          <a:prstGeom prst="rect">
            <a:avLst/>
          </a:prstGeom>
          <a:noFill/>
          <a:ln>
            <a:noFill/>
          </a:ln>
        </p:spPr>
        <p:txBody>
          <a:bodyPr anchorCtr="0" anchor="b" bIns="46075" lIns="92150" spcFirstLastPara="1" rIns="92150" wrap="square" tIns="46075">
            <a:noAutofit/>
          </a:bodyPr>
          <a:lstStyle/>
          <a:p>
            <a:pPr indent="0" lvl="0" marL="0" marR="0" rtl="0" algn="ctr">
              <a:lnSpc>
                <a:spcPct val="100000"/>
              </a:lnSpc>
              <a:spcBef>
                <a:spcPts val="0"/>
              </a:spcBef>
              <a:spcAft>
                <a:spcPts val="0"/>
              </a:spcAft>
              <a:buClr>
                <a:srgbClr val="FFFF00"/>
              </a:buClr>
              <a:buSzPts val="4000"/>
              <a:buFont typeface="Times New Roman"/>
              <a:buNone/>
            </a:pPr>
            <a:r>
              <a:rPr b="0" i="0" lang="en-US" sz="4000" u="none" cap="none" strike="noStrike">
                <a:solidFill>
                  <a:srgbClr val="FFFF00"/>
                </a:solidFill>
                <a:latin typeface="Times New Roman"/>
                <a:ea typeface="Times New Roman"/>
                <a:cs typeface="Times New Roman"/>
                <a:sym typeface="Times New Roman"/>
              </a:rPr>
              <a:t>Optimisation Multi-objectifs</a:t>
            </a:r>
            <a:br>
              <a:rPr b="0" i="0" lang="en-US" sz="4000" u="none" cap="none" strike="noStrike">
                <a:solidFill>
                  <a:srgbClr val="FFFF00"/>
                </a:solidFill>
                <a:latin typeface="Times New Roman"/>
                <a:ea typeface="Times New Roman"/>
                <a:cs typeface="Times New Roman"/>
                <a:sym typeface="Times New Roman"/>
              </a:rPr>
            </a:br>
            <a:br>
              <a:rPr b="0" i="0" lang="en-US" sz="4000" u="none" cap="none" strike="noStrike">
                <a:solidFill>
                  <a:srgbClr val="FFFF00"/>
                </a:solidFill>
                <a:latin typeface="Times New Roman"/>
                <a:ea typeface="Times New Roman"/>
                <a:cs typeface="Times New Roman"/>
                <a:sym typeface="Times New Roman"/>
              </a:rPr>
            </a:br>
            <a:r>
              <a:rPr b="0" i="0" lang="en-US" sz="2400" u="none" cap="none" strike="noStrike">
                <a:solidFill>
                  <a:srgbClr val="FFFF00"/>
                </a:solidFill>
                <a:latin typeface="Times New Roman"/>
                <a:ea typeface="Times New Roman"/>
                <a:cs typeface="Times New Roman"/>
                <a:sym typeface="Times New Roman"/>
              </a:rPr>
              <a:t>Présentation et algorithmes non-Pareto</a:t>
            </a:r>
            <a:endParaRPr/>
          </a:p>
        </p:txBody>
      </p:sp>
      <p:sp>
        <p:nvSpPr>
          <p:cNvPr id="201" name="Shape 201"/>
          <p:cNvSpPr txBox="1"/>
          <p:nvPr/>
        </p:nvSpPr>
        <p:spPr>
          <a:xfrm>
            <a:off x="1295400" y="1752600"/>
            <a:ext cx="6629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202" name="Shape 202"/>
          <p:cNvSpPr txBox="1"/>
          <p:nvPr/>
        </p:nvSpPr>
        <p:spPr>
          <a:xfrm>
            <a:off x="762000" y="2497137"/>
            <a:ext cx="7467600" cy="3352800"/>
          </a:xfrm>
          <a:prstGeom prst="rect">
            <a:avLst/>
          </a:prstGeom>
          <a:noFill/>
          <a:ln>
            <a:noFill/>
          </a:ln>
        </p:spPr>
        <p:txBody>
          <a:bodyPr anchorCtr="0" anchor="b" bIns="46075" lIns="92150" spcFirstLastPara="1" rIns="92150" wrap="square" tIns="46075">
            <a:noAutofit/>
          </a:bodyPr>
          <a:lstStyle/>
          <a:p>
            <a:pPr indent="0" lvl="0" marL="0" marR="0" rtl="0" algn="ctr">
              <a:lnSpc>
                <a:spcPct val="90000"/>
              </a:lnSpc>
              <a:spcBef>
                <a:spcPts val="0"/>
              </a:spcBef>
              <a:spcAft>
                <a:spcPts val="0"/>
              </a:spcAft>
              <a:buClr>
                <a:srgbClr val="FFFFFF"/>
              </a:buClr>
              <a:buSzPts val="2800"/>
              <a:buFont typeface="Times New Roman"/>
              <a:buNone/>
            </a:pPr>
            <a:r>
              <a:rPr b="0" i="0" lang="en-US" sz="2800" u="none">
                <a:solidFill>
                  <a:srgbClr val="FFFFFF"/>
                </a:solidFill>
                <a:latin typeface="Times New Roman"/>
                <a:ea typeface="Times New Roman"/>
                <a:cs typeface="Times New Roman"/>
                <a:sym typeface="Times New Roman"/>
              </a:rPr>
              <a:t>Pr Pierre Collet</a:t>
            </a:r>
            <a:endParaRPr/>
          </a:p>
          <a:p>
            <a:pPr indent="0" lvl="0" marL="0" marR="0" rtl="0" algn="ctr">
              <a:lnSpc>
                <a:spcPct val="90000"/>
              </a:lnSpc>
              <a:spcBef>
                <a:spcPts val="0"/>
              </a:spcBef>
              <a:spcAft>
                <a:spcPts val="0"/>
              </a:spcAft>
              <a:buClr>
                <a:schemeClr val="lt1"/>
              </a:buClr>
              <a:buSzPts val="2800"/>
              <a:buFont typeface="Times New Roman"/>
              <a:buNone/>
            </a:pPr>
            <a:r>
              <a:t/>
            </a:r>
            <a:endParaRPr b="0" i="0" sz="2800" u="none">
              <a:solidFill>
                <a:srgbClr val="FFFFFF"/>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rgbClr val="FFFFFF"/>
              </a:buClr>
              <a:buSzPts val="1800"/>
              <a:buFont typeface="Times New Roman"/>
              <a:buNone/>
            </a:pPr>
            <a:r>
              <a:rPr b="0" i="0" lang="en-US" sz="1800" u="none">
                <a:solidFill>
                  <a:srgbClr val="FFFFFF"/>
                </a:solidFill>
                <a:latin typeface="Times New Roman"/>
                <a:ea typeface="Times New Roman"/>
                <a:cs typeface="Times New Roman"/>
                <a:sym typeface="Times New Roman"/>
              </a:rPr>
              <a:t>Laboratoire ICUBE</a:t>
            </a:r>
            <a:endParaRPr/>
          </a:p>
          <a:p>
            <a:pPr indent="0" lvl="0" marL="0" marR="0" rtl="0" algn="ctr">
              <a:lnSpc>
                <a:spcPct val="90000"/>
              </a:lnSpc>
              <a:spcBef>
                <a:spcPts val="0"/>
              </a:spcBef>
              <a:spcAft>
                <a:spcPts val="0"/>
              </a:spcAft>
              <a:buClr>
                <a:srgbClr val="FFFFFF"/>
              </a:buClr>
              <a:buSzPts val="1800"/>
              <a:buFont typeface="Times New Roman"/>
              <a:buNone/>
            </a:pPr>
            <a:r>
              <a:rPr b="0" i="0" lang="en-US" sz="1800" u="none">
                <a:solidFill>
                  <a:srgbClr val="FFFFFF"/>
                </a:solidFill>
                <a:latin typeface="Times New Roman"/>
                <a:ea typeface="Times New Roman"/>
                <a:cs typeface="Times New Roman"/>
                <a:sym typeface="Times New Roman"/>
              </a:rPr>
              <a:t>Campus Numérique des Systèmes Complexes</a:t>
            </a:r>
            <a:endParaRPr/>
          </a:p>
          <a:p>
            <a:pPr indent="0" lvl="0" marL="0" marR="0" rtl="0" algn="ctr">
              <a:lnSpc>
                <a:spcPct val="90000"/>
              </a:lnSpc>
              <a:spcBef>
                <a:spcPts val="0"/>
              </a:spcBef>
              <a:spcAft>
                <a:spcPts val="0"/>
              </a:spcAft>
              <a:buClr>
                <a:schemeClr val="lt1"/>
              </a:buClr>
              <a:buSzPts val="1800"/>
              <a:buFont typeface="Times New Roman"/>
              <a:buNone/>
            </a:pPr>
            <a:r>
              <a:t/>
            </a:r>
            <a:endParaRPr b="0" i="0" sz="1800" u="none">
              <a:solidFill>
                <a:srgbClr val="FFFFFF"/>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rgbClr val="FFFFFF"/>
              </a:buClr>
              <a:buSzPts val="1800"/>
              <a:buFont typeface="Times New Roman"/>
              <a:buNone/>
            </a:pPr>
            <a:r>
              <a:rPr b="0" i="0" lang="en-US" sz="1800" u="none">
                <a:solidFill>
                  <a:srgbClr val="FFFFFF"/>
                </a:solidFill>
                <a:latin typeface="Times New Roman"/>
                <a:ea typeface="Times New Roman"/>
                <a:cs typeface="Times New Roman"/>
                <a:sym typeface="Times New Roman"/>
              </a:rPr>
              <a:t>Université de Strasbourg</a:t>
            </a:r>
            <a:endParaRPr/>
          </a:p>
          <a:p>
            <a:pPr indent="0" lvl="0" marL="0" marR="0" rtl="0" algn="ctr">
              <a:lnSpc>
                <a:spcPct val="90000"/>
              </a:lnSpc>
              <a:spcBef>
                <a:spcPts val="0"/>
              </a:spcBef>
              <a:spcAft>
                <a:spcPts val="0"/>
              </a:spcAft>
              <a:buClr>
                <a:schemeClr val="lt1"/>
              </a:buClr>
              <a:buSzPts val="1800"/>
              <a:buFont typeface="Times New Roman"/>
              <a:buNone/>
            </a:pPr>
            <a:r>
              <a:t/>
            </a:r>
            <a:endParaRPr b="0" i="0" sz="1800" u="none">
              <a:solidFill>
                <a:srgbClr val="FFFFFF"/>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rgbClr val="FFFFFF"/>
              </a:buClr>
              <a:buSzPts val="1800"/>
              <a:buFont typeface="Times New Roman"/>
              <a:buNone/>
            </a:pPr>
            <a:r>
              <a:rPr b="0" i="0" lang="en-US" sz="1800" u="sng">
                <a:solidFill>
                  <a:schemeClr val="hlink"/>
                </a:solidFill>
                <a:latin typeface="Times New Roman"/>
                <a:ea typeface="Times New Roman"/>
                <a:cs typeface="Times New Roman"/>
                <a:sym typeface="Times New Roman"/>
                <a:hlinkClick r:id="rId3"/>
              </a:rPr>
              <a:t>Pierre.Collet</a:t>
            </a:r>
            <a:r>
              <a:rPr b="0" i="0" lang="en-US" sz="1800" u="none">
                <a:solidFill>
                  <a:srgbClr val="FFFFFF"/>
                </a:solidFill>
                <a:latin typeface="Times New Roman"/>
                <a:ea typeface="Times New Roman"/>
                <a:cs typeface="Times New Roman"/>
                <a:sym typeface="Times New Roman"/>
              </a:rPr>
              <a:t>Pierre.Collet</a:t>
            </a:r>
            <a:r>
              <a:rPr b="0" i="0" lang="en-US" sz="1800" u="sng">
                <a:solidFill>
                  <a:schemeClr val="hlink"/>
                </a:solidFill>
                <a:latin typeface="Times New Roman"/>
                <a:ea typeface="Times New Roman"/>
                <a:cs typeface="Times New Roman"/>
                <a:sym typeface="Times New Roman"/>
                <a:hlinkClick r:id="rId4"/>
              </a:rPr>
              <a:t>@unistra.fr</a:t>
            </a:r>
            <a:endParaRPr/>
          </a:p>
          <a:p>
            <a:pPr indent="0" lvl="0" marL="0" marR="0" rtl="0" algn="l">
              <a:lnSpc>
                <a:spcPct val="100000"/>
              </a:lnSpc>
              <a:spcBef>
                <a:spcPts val="0"/>
              </a:spcBef>
              <a:spcAft>
                <a:spcPts val="0"/>
              </a:spcAft>
              <a:buNone/>
            </a:pPr>
            <a:r>
              <a:t/>
            </a:r>
            <a:endParaRPr b="0" i="0" sz="1800" u="sng">
              <a:solidFill>
                <a:schemeClr val="hlink"/>
              </a:solidFill>
              <a:latin typeface="Times New Roman"/>
              <a:ea typeface="Times New Roman"/>
              <a:cs typeface="Times New Roman"/>
              <a:sym typeface="Times New Roman"/>
              <a:hlinkClick r:id="rId5"/>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nvSpPr>
        <p:spPr>
          <a:xfrm>
            <a:off x="3124200" y="6172200"/>
            <a:ext cx="2855912" cy="417512"/>
          </a:xfrm>
          <a:prstGeom prst="rect">
            <a:avLst/>
          </a:prstGeom>
          <a:noFill/>
          <a:ln>
            <a:noFill/>
          </a:ln>
        </p:spPr>
        <p:txBody>
          <a:bodyPr anchorCtr="0" anchor="ctr" bIns="46075" lIns="92150" spcFirstLastPara="1" rIns="92150" wrap="square" tIns="46075">
            <a:noAutofit/>
          </a:bodyPr>
          <a:lstStyle/>
          <a:p>
            <a:pPr indent="0" lvl="0" marL="0" marR="0" rtl="0" algn="ctr">
              <a:lnSpc>
                <a:spcPct val="80000"/>
              </a:lnSpc>
              <a:spcBef>
                <a:spcPts val="0"/>
              </a:spcBef>
              <a:spcAft>
                <a:spcPts val="0"/>
              </a:spcAft>
              <a:buClr>
                <a:srgbClr val="FFFFFF"/>
              </a:buClr>
              <a:buSzPts val="1400"/>
              <a:buFont typeface="Times New Roman"/>
              <a:buNone/>
            </a:pPr>
            <a:r>
              <a:rPr b="0" i="0" lang="en-US" sz="1400" u="none">
                <a:solidFill>
                  <a:srgbClr val="FFFFFF"/>
                </a:solidFill>
                <a:latin typeface="Times New Roman"/>
                <a:ea typeface="Times New Roman"/>
                <a:cs typeface="Times New Roman"/>
                <a:sym typeface="Times New Roman"/>
              </a:rPr>
              <a:t>Pierre Collet : Intelligence Artificielle</a:t>
            </a:r>
            <a:endParaRPr/>
          </a:p>
        </p:txBody>
      </p:sp>
      <p:sp>
        <p:nvSpPr>
          <p:cNvPr id="306" name="Shape 306"/>
          <p:cNvSpPr txBox="1"/>
          <p:nvPr/>
        </p:nvSpPr>
        <p:spPr>
          <a:xfrm>
            <a:off x="6858000" y="6172200"/>
            <a:ext cx="1865312" cy="417512"/>
          </a:xfrm>
          <a:prstGeom prst="rect">
            <a:avLst/>
          </a:prstGeom>
          <a:noFill/>
          <a:ln>
            <a:noFill/>
          </a:ln>
        </p:spPr>
        <p:txBody>
          <a:bodyPr anchorCtr="0" anchor="ctr" bIns="46075" lIns="92150" spcFirstLastPara="1" rIns="92150" wrap="square" tIns="46075">
            <a:noAutofit/>
          </a:bodyPr>
          <a:lstStyle/>
          <a:p>
            <a:pPr indent="0" lvl="0" marL="0" marR="0" rtl="0" algn="r">
              <a:lnSpc>
                <a:spcPct val="8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
        <p:nvSpPr>
          <p:cNvPr id="307" name="Shape 307"/>
          <p:cNvSpPr txBox="1"/>
          <p:nvPr>
            <p:ph type="title"/>
          </p:nvPr>
        </p:nvSpPr>
        <p:spPr>
          <a:xfrm>
            <a:off x="381000" y="0"/>
            <a:ext cx="7745412" cy="1082675"/>
          </a:xfrm>
          <a:prstGeom prst="rect">
            <a:avLst/>
          </a:prstGeom>
          <a:noFill/>
          <a:ln>
            <a:noFill/>
          </a:ln>
        </p:spPr>
        <p:txBody>
          <a:bodyPr anchorCtr="0" anchor="ctr" bIns="0" lIns="0" spcFirstLastPara="1" rIns="0" wrap="square" tIns="0">
            <a:noAutofit/>
          </a:bodyPr>
          <a:lstStyle/>
          <a:p>
            <a:pPr indent="0" lvl="0" marL="0" marR="0" rtl="0" algn="l">
              <a:lnSpc>
                <a:spcPct val="80000"/>
              </a:lnSpc>
              <a:spcBef>
                <a:spcPts val="0"/>
              </a:spcBef>
              <a:spcAft>
                <a:spcPts val="0"/>
              </a:spcAft>
              <a:buClr>
                <a:srgbClr val="FFFF00"/>
              </a:buClr>
              <a:buSzPts val="3600"/>
              <a:buFont typeface="Times New Roman"/>
              <a:buNone/>
            </a:pPr>
            <a:r>
              <a:rPr b="0" i="0" lang="en-US" sz="3600" u="none" cap="none" strike="noStrike">
                <a:solidFill>
                  <a:srgbClr val="FFFF00"/>
                </a:solidFill>
                <a:latin typeface="Times New Roman"/>
                <a:ea typeface="Times New Roman"/>
                <a:cs typeface="Times New Roman"/>
                <a:sym typeface="Times New Roman"/>
              </a:rPr>
              <a:t>Approches évolutionnaires</a:t>
            </a:r>
            <a:endParaRPr/>
          </a:p>
        </p:txBody>
      </p:sp>
      <p:sp>
        <p:nvSpPr>
          <p:cNvPr id="308" name="Shape 308"/>
          <p:cNvSpPr txBox="1"/>
          <p:nvPr>
            <p:ph idx="1" type="body"/>
          </p:nvPr>
        </p:nvSpPr>
        <p:spPr>
          <a:xfrm>
            <a:off x="838200" y="1111250"/>
            <a:ext cx="7700962" cy="5121275"/>
          </a:xfrm>
          <a:prstGeom prst="rect">
            <a:avLst/>
          </a:prstGeom>
          <a:noFill/>
          <a:ln>
            <a:noFill/>
          </a:ln>
        </p:spPr>
        <p:txBody>
          <a:bodyPr anchorCtr="0" anchor="t" bIns="0" lIns="0" spcFirstLastPara="1" rIns="0" wrap="square" tIns="0">
            <a:noAutofit/>
          </a:bodyPr>
          <a:lstStyle/>
          <a:p>
            <a:pPr indent="-457200" lvl="0" marL="457200" marR="0" rtl="0" algn="l">
              <a:lnSpc>
                <a:spcPct val="80000"/>
              </a:lnSpc>
              <a:spcBef>
                <a:spcPts val="0"/>
              </a:spcBef>
              <a:spcAft>
                <a:spcPts val="0"/>
              </a:spcAft>
              <a:buClr>
                <a:srgbClr val="FF00FF"/>
              </a:buClr>
              <a:buSzPts val="2400"/>
              <a:buFont typeface="Arial"/>
              <a:buChar char="●"/>
            </a:pPr>
            <a:r>
              <a:rPr b="0" i="0" lang="en-US" sz="2400" u="none" cap="none" strike="noStrike">
                <a:solidFill>
                  <a:srgbClr val="FFFFFF"/>
                </a:solidFill>
                <a:latin typeface="Times New Roman"/>
                <a:ea typeface="Times New Roman"/>
                <a:cs typeface="Times New Roman"/>
                <a:sym typeface="Times New Roman"/>
              </a:rPr>
              <a:t>Dès 1967, Rosenberg a suggéré d'utiliser une méthode génétique pour trouver les principes chimiques d'une population d'organismes unicellulaires selon des propriétés (objectifs) multiples, mais sans implémentation.</a:t>
            </a:r>
            <a:endParaRPr/>
          </a:p>
          <a:p>
            <a:pPr indent="-457200" lvl="0" marL="457200" marR="0" rtl="0" algn="l">
              <a:lnSpc>
                <a:spcPct val="80000"/>
              </a:lnSpc>
              <a:spcBef>
                <a:spcPts val="600"/>
              </a:spcBef>
              <a:spcAft>
                <a:spcPts val="0"/>
              </a:spcAft>
              <a:buClr>
                <a:srgbClr val="FF00FF"/>
              </a:buClr>
              <a:buSzPts val="2400"/>
              <a:buFont typeface="Arial"/>
              <a:buChar char="●"/>
            </a:pPr>
            <a:r>
              <a:rPr b="0" i="0" lang="en-US" sz="2400" u="none" cap="none" strike="noStrike">
                <a:solidFill>
                  <a:srgbClr val="FFFFFF"/>
                </a:solidFill>
                <a:latin typeface="Times New Roman"/>
                <a:ea typeface="Times New Roman"/>
                <a:cs typeface="Times New Roman"/>
                <a:sym typeface="Times New Roman"/>
              </a:rPr>
              <a:t>Première implémentation : David Schaffer en 1984, qui modifie un EA standard pour effectuer des sélections indépendantes suivant chaque critère, jusqu'à remplir une population de parents. Ensuite, la population de parents est mélangée (pour mélanger les critères) et 2 parents créent 2 enfants par croisement + mutation (Vector Evaluated Genetic Algorithm: VEGA). Ca fonctionne bien pendant quelques générations, mais après, un individu trouve un bon coin, et la population converge.</a:t>
            </a:r>
            <a:endParaRPr/>
          </a:p>
          <a:p>
            <a:pPr indent="-457200" lvl="0" marL="457200" marR="0" rtl="0" algn="l">
              <a:lnSpc>
                <a:spcPct val="80000"/>
              </a:lnSpc>
              <a:spcBef>
                <a:spcPts val="600"/>
              </a:spcBef>
              <a:spcAft>
                <a:spcPts val="0"/>
              </a:spcAft>
              <a:buClr>
                <a:srgbClr val="FF00FF"/>
              </a:buClr>
              <a:buSzPts val="2400"/>
              <a:buFont typeface="Arial"/>
              <a:buChar char="●"/>
            </a:pPr>
            <a:r>
              <a:rPr b="0" i="0" lang="en-US" sz="2400" u="none" cap="none" strike="noStrike">
                <a:solidFill>
                  <a:srgbClr val="FFFFFF"/>
                </a:solidFill>
                <a:latin typeface="Times New Roman"/>
                <a:ea typeface="Times New Roman"/>
                <a:cs typeface="Times New Roman"/>
                <a:sym typeface="Times New Roman"/>
              </a:rPr>
              <a:t>Ensuite, pas grand chose ne se passe jusqu'à-ce qu'en 1989, Goldberg suggère d'utiliser une procédure de tri portant sur la non-domination des individus, tout en préservant la diversité. En 2000, Deb propose NSGA-II.</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Shape 316"/>
          <p:cNvSpPr txBox="1"/>
          <p:nvPr/>
        </p:nvSpPr>
        <p:spPr>
          <a:xfrm>
            <a:off x="3124200" y="6172200"/>
            <a:ext cx="2855912" cy="417512"/>
          </a:xfrm>
          <a:prstGeom prst="rect">
            <a:avLst/>
          </a:prstGeom>
          <a:noFill/>
          <a:ln>
            <a:noFill/>
          </a:ln>
        </p:spPr>
        <p:txBody>
          <a:bodyPr anchorCtr="0" anchor="ctr" bIns="46075" lIns="92150" spcFirstLastPara="1" rIns="92150" wrap="square" tIns="46075">
            <a:noAutofit/>
          </a:bodyPr>
          <a:lstStyle/>
          <a:p>
            <a:pPr indent="0" lvl="0" marL="0" marR="0" rtl="0" algn="ctr">
              <a:lnSpc>
                <a:spcPct val="80000"/>
              </a:lnSpc>
              <a:spcBef>
                <a:spcPts val="0"/>
              </a:spcBef>
              <a:spcAft>
                <a:spcPts val="0"/>
              </a:spcAft>
              <a:buClr>
                <a:srgbClr val="FFFFFF"/>
              </a:buClr>
              <a:buSzPts val="1400"/>
              <a:buFont typeface="Times New Roman"/>
              <a:buNone/>
            </a:pPr>
            <a:r>
              <a:rPr b="0" i="0" lang="en-US" sz="1400" u="none">
                <a:solidFill>
                  <a:srgbClr val="FFFFFF"/>
                </a:solidFill>
                <a:latin typeface="Times New Roman"/>
                <a:ea typeface="Times New Roman"/>
                <a:cs typeface="Times New Roman"/>
                <a:sym typeface="Times New Roman"/>
              </a:rPr>
              <a:t>Pierre Collet : Intelligence Artificielle</a:t>
            </a:r>
            <a:endParaRPr/>
          </a:p>
        </p:txBody>
      </p:sp>
      <p:sp>
        <p:nvSpPr>
          <p:cNvPr id="317" name="Shape 317"/>
          <p:cNvSpPr txBox="1"/>
          <p:nvPr/>
        </p:nvSpPr>
        <p:spPr>
          <a:xfrm>
            <a:off x="6858000" y="6172200"/>
            <a:ext cx="1865312" cy="417512"/>
          </a:xfrm>
          <a:prstGeom prst="rect">
            <a:avLst/>
          </a:prstGeom>
          <a:noFill/>
          <a:ln>
            <a:noFill/>
          </a:ln>
        </p:spPr>
        <p:txBody>
          <a:bodyPr anchorCtr="0" anchor="ctr" bIns="46075" lIns="92150" spcFirstLastPara="1" rIns="92150" wrap="square" tIns="46075">
            <a:noAutofit/>
          </a:bodyPr>
          <a:lstStyle/>
          <a:p>
            <a:pPr indent="0" lvl="0" marL="0" marR="0" rtl="0" algn="r">
              <a:lnSpc>
                <a:spcPct val="8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
        <p:nvSpPr>
          <p:cNvPr id="318" name="Shape 318"/>
          <p:cNvSpPr txBox="1"/>
          <p:nvPr>
            <p:ph type="title"/>
          </p:nvPr>
        </p:nvSpPr>
        <p:spPr>
          <a:xfrm>
            <a:off x="360362" y="368300"/>
            <a:ext cx="7740650" cy="449262"/>
          </a:xfrm>
          <a:prstGeom prst="rect">
            <a:avLst/>
          </a:prstGeom>
          <a:noFill/>
          <a:ln>
            <a:noFill/>
          </a:ln>
        </p:spPr>
        <p:txBody>
          <a:bodyPr anchorCtr="0" anchor="ctr" bIns="0" lIns="0" spcFirstLastPara="1" rIns="0" wrap="square" tIns="0">
            <a:noAutofit/>
          </a:bodyPr>
          <a:lstStyle/>
          <a:p>
            <a:pPr indent="0" lvl="0" marL="0" marR="0" rtl="0" algn="l">
              <a:lnSpc>
                <a:spcPct val="80000"/>
              </a:lnSpc>
              <a:spcBef>
                <a:spcPts val="0"/>
              </a:spcBef>
              <a:spcAft>
                <a:spcPts val="0"/>
              </a:spcAft>
              <a:buClr>
                <a:srgbClr val="FFFF00"/>
              </a:buClr>
              <a:buSzPts val="3600"/>
              <a:buFont typeface="Times New Roman"/>
              <a:buNone/>
            </a:pPr>
            <a:r>
              <a:rPr b="0" i="0" lang="en-US" sz="3600" u="none" cap="none" strike="noStrike">
                <a:solidFill>
                  <a:srgbClr val="FFFF00"/>
                </a:solidFill>
                <a:latin typeface="Times New Roman"/>
                <a:ea typeface="Times New Roman"/>
                <a:cs typeface="Times New Roman"/>
                <a:sym typeface="Times New Roman"/>
              </a:rPr>
              <a:t>VEGA (non agrégé, non Pareto)‏</a:t>
            </a:r>
            <a:endParaRPr/>
          </a:p>
        </p:txBody>
      </p:sp>
      <p:sp>
        <p:nvSpPr>
          <p:cNvPr id="319" name="Shape 319"/>
          <p:cNvSpPr txBox="1"/>
          <p:nvPr>
            <p:ph idx="1" type="body"/>
          </p:nvPr>
        </p:nvSpPr>
        <p:spPr>
          <a:xfrm>
            <a:off x="838200" y="1219200"/>
            <a:ext cx="7696200" cy="4754562"/>
          </a:xfrm>
          <a:prstGeom prst="rect">
            <a:avLst/>
          </a:prstGeom>
          <a:noFill/>
          <a:ln>
            <a:noFill/>
          </a:ln>
        </p:spPr>
        <p:txBody>
          <a:bodyPr anchorCtr="0" anchor="t" bIns="0" lIns="0" spcFirstLastPara="1" rIns="0" wrap="square" tIns="0">
            <a:noAutofit/>
          </a:bodyPr>
          <a:lstStyle/>
          <a:p>
            <a:pPr indent="-457200" lvl="0" marL="457200" marR="0" rtl="0" algn="l">
              <a:lnSpc>
                <a:spcPct val="80000"/>
              </a:lnSpc>
              <a:spcBef>
                <a:spcPts val="0"/>
              </a:spcBef>
              <a:spcAft>
                <a:spcPts val="0"/>
              </a:spcAft>
              <a:buClr>
                <a:srgbClr val="FF00FF"/>
              </a:buClr>
              <a:buSzPts val="2400"/>
              <a:buFont typeface="Arial"/>
              <a:buChar char="●"/>
            </a:pPr>
            <a:r>
              <a:rPr b="0" i="0" lang="en-US" sz="2400" u="none" cap="none" strike="noStrike">
                <a:solidFill>
                  <a:srgbClr val="FFFFFF"/>
                </a:solidFill>
                <a:latin typeface="Times New Roman"/>
                <a:ea typeface="Times New Roman"/>
                <a:cs typeface="Times New Roman"/>
                <a:sym typeface="Times New Roman"/>
              </a:rPr>
              <a:t>VEGA (Vector Evaluated Genetic Algorithm) Schaefer[85]</a:t>
            </a:r>
            <a:endParaRPr/>
          </a:p>
          <a:p>
            <a:pPr indent="-457200" lvl="0" marL="457200" marR="0" rtl="0" algn="l">
              <a:lnSpc>
                <a:spcPct val="80000"/>
              </a:lnSpc>
              <a:spcBef>
                <a:spcPts val="600"/>
              </a:spcBef>
              <a:spcAft>
                <a:spcPts val="0"/>
              </a:spcAft>
              <a:buClr>
                <a:srgbClr val="FF00FF"/>
              </a:buClr>
              <a:buSzPts val="2400"/>
              <a:buFont typeface="Arial"/>
              <a:buChar char="●"/>
            </a:pPr>
            <a:r>
              <a:rPr b="0" i="0" lang="en-US" sz="2400" u="none" cap="none" strike="noStrike">
                <a:solidFill>
                  <a:srgbClr val="FFFFFF"/>
                </a:solidFill>
                <a:latin typeface="Times New Roman"/>
                <a:ea typeface="Times New Roman"/>
                <a:cs typeface="Times New Roman"/>
                <a:sym typeface="Times New Roman"/>
              </a:rPr>
              <a:t>Soient </a:t>
            </a:r>
            <a:r>
              <a:rPr b="0" i="1" lang="en-US" sz="2400" u="none" cap="none" strike="noStrike">
                <a:solidFill>
                  <a:srgbClr val="FFFFFF"/>
                </a:solidFill>
                <a:latin typeface="Times New Roman"/>
                <a:ea typeface="Times New Roman"/>
                <a:cs typeface="Times New Roman"/>
                <a:sym typeface="Times New Roman"/>
              </a:rPr>
              <a:t>i</a:t>
            </a:r>
            <a:r>
              <a:rPr b="0" i="0" lang="en-US" sz="2400" u="none" cap="none" strike="noStrike">
                <a:solidFill>
                  <a:srgbClr val="FFFFFF"/>
                </a:solidFill>
                <a:latin typeface="Times New Roman"/>
                <a:ea typeface="Times New Roman"/>
                <a:cs typeface="Times New Roman"/>
                <a:sym typeface="Times New Roman"/>
              </a:rPr>
              <a:t> objectifs et une population de </a:t>
            </a:r>
            <a:r>
              <a:rPr b="0" i="1" lang="en-US" sz="2400" u="none" cap="none" strike="noStrike">
                <a:solidFill>
                  <a:srgbClr val="FFFFFF"/>
                </a:solidFill>
                <a:latin typeface="Times New Roman"/>
                <a:ea typeface="Times New Roman"/>
                <a:cs typeface="Times New Roman"/>
                <a:sym typeface="Times New Roman"/>
              </a:rPr>
              <a:t>P</a:t>
            </a:r>
            <a:r>
              <a:rPr b="0" i="0" lang="en-US" sz="2400" u="none" cap="none" strike="noStrike">
                <a:solidFill>
                  <a:srgbClr val="FFFFFF"/>
                </a:solidFill>
                <a:latin typeface="Times New Roman"/>
                <a:ea typeface="Times New Roman"/>
                <a:cs typeface="Times New Roman"/>
                <a:sym typeface="Times New Roman"/>
              </a:rPr>
              <a:t> individus. On sélectionne </a:t>
            </a:r>
            <a:r>
              <a:rPr b="0" i="1" lang="en-US" sz="2400" u="none" cap="none" strike="noStrike">
                <a:solidFill>
                  <a:srgbClr val="FFFFFF"/>
                </a:solidFill>
                <a:latin typeface="Times New Roman"/>
                <a:ea typeface="Times New Roman"/>
                <a:cs typeface="Times New Roman"/>
                <a:sym typeface="Times New Roman"/>
              </a:rPr>
              <a:t>P</a:t>
            </a:r>
            <a:r>
              <a:rPr b="0" i="0" lang="en-US" sz="2400" u="none" cap="none" strike="noStrike">
                <a:solidFill>
                  <a:srgbClr val="FFFFFF"/>
                </a:solidFill>
                <a:latin typeface="Times New Roman"/>
                <a:ea typeface="Times New Roman"/>
                <a:cs typeface="Times New Roman"/>
                <a:sym typeface="Times New Roman"/>
              </a:rPr>
              <a:t>/</a:t>
            </a:r>
            <a:r>
              <a:rPr b="0" i="1" lang="en-US" sz="2400" u="none" cap="none" strike="noStrike">
                <a:solidFill>
                  <a:srgbClr val="FFFFFF"/>
                </a:solidFill>
                <a:latin typeface="Times New Roman"/>
                <a:ea typeface="Times New Roman"/>
                <a:cs typeface="Times New Roman"/>
                <a:sym typeface="Times New Roman"/>
              </a:rPr>
              <a:t>i</a:t>
            </a:r>
            <a:r>
              <a:rPr b="0" i="0" lang="en-US" sz="2400" u="none" cap="none" strike="noStrike">
                <a:solidFill>
                  <a:srgbClr val="FFFFFF"/>
                </a:solidFill>
                <a:latin typeface="Times New Roman"/>
                <a:ea typeface="Times New Roman"/>
                <a:cs typeface="Times New Roman"/>
                <a:sym typeface="Times New Roman"/>
              </a:rPr>
              <a:t> individus pour chaque critère différent pour créer </a:t>
            </a:r>
            <a:r>
              <a:rPr b="0" i="1" lang="en-US" sz="2400" u="none" cap="none" strike="noStrike">
                <a:solidFill>
                  <a:srgbClr val="FFFFFF"/>
                </a:solidFill>
                <a:latin typeface="Times New Roman"/>
                <a:ea typeface="Times New Roman"/>
                <a:cs typeface="Times New Roman"/>
                <a:sym typeface="Times New Roman"/>
              </a:rPr>
              <a:t>i</a:t>
            </a:r>
            <a:r>
              <a:rPr b="0" i="0" lang="en-US" sz="2400" u="none" cap="none" strike="noStrike">
                <a:solidFill>
                  <a:srgbClr val="FFFFFF"/>
                </a:solidFill>
                <a:latin typeface="Times New Roman"/>
                <a:ea typeface="Times New Roman"/>
                <a:cs typeface="Times New Roman"/>
                <a:sym typeface="Times New Roman"/>
              </a:rPr>
              <a:t> sous-populations, qui contiennent chacune les meilleurs individus pour chacun des critères.</a:t>
            </a:r>
            <a:endParaRPr/>
          </a:p>
          <a:p>
            <a:pPr indent="-457200" lvl="0" marL="457200" marR="0" rtl="0" algn="l">
              <a:lnSpc>
                <a:spcPct val="80000"/>
              </a:lnSpc>
              <a:spcBef>
                <a:spcPts val="600"/>
              </a:spcBef>
              <a:spcAft>
                <a:spcPts val="0"/>
              </a:spcAft>
              <a:buClr>
                <a:srgbClr val="FF00FF"/>
              </a:buClr>
              <a:buSzPts val="2400"/>
              <a:buFont typeface="Arial"/>
              <a:buChar char="●"/>
            </a:pPr>
            <a:r>
              <a:rPr b="0" i="0" lang="en-US" sz="2400" u="none" cap="none" strike="noStrike">
                <a:solidFill>
                  <a:srgbClr val="FFFFFF"/>
                </a:solidFill>
                <a:latin typeface="Times New Roman"/>
                <a:ea typeface="Times New Roman"/>
                <a:cs typeface="Times New Roman"/>
                <a:sym typeface="Times New Roman"/>
              </a:rPr>
              <a:t>Ensuite, on mélange les </a:t>
            </a:r>
            <a:r>
              <a:rPr b="0" i="1" lang="en-US" sz="2400" u="none" cap="none" strike="noStrike">
                <a:solidFill>
                  <a:srgbClr val="FFFFFF"/>
                </a:solidFill>
                <a:latin typeface="Times New Roman"/>
                <a:ea typeface="Times New Roman"/>
                <a:cs typeface="Times New Roman"/>
                <a:sym typeface="Times New Roman"/>
              </a:rPr>
              <a:t>i</a:t>
            </a:r>
            <a:r>
              <a:rPr b="0" i="0" lang="en-US" sz="2400" u="none" cap="none" strike="noStrike">
                <a:solidFill>
                  <a:srgbClr val="FFFFFF"/>
                </a:solidFill>
                <a:latin typeface="Times New Roman"/>
                <a:ea typeface="Times New Roman"/>
                <a:cs typeface="Times New Roman"/>
                <a:sym typeface="Times New Roman"/>
              </a:rPr>
              <a:t> populations en gardant l'ordre interclassé des individus et on utilise cette population reclassée pour créer des enfants par croisement/mutation.</a:t>
            </a:r>
            <a:endParaRPr/>
          </a:p>
        </p:txBody>
      </p:sp>
      <p:pic>
        <p:nvPicPr>
          <p:cNvPr id="320" name="Shape 320"/>
          <p:cNvPicPr preferRelativeResize="0"/>
          <p:nvPr/>
        </p:nvPicPr>
        <p:blipFill rotWithShape="1">
          <a:blip r:embed="rId3">
            <a:alphaModFix/>
          </a:blip>
          <a:srcRect b="0" l="0" r="0" t="0"/>
          <a:stretch/>
        </p:blipFill>
        <p:spPr>
          <a:xfrm>
            <a:off x="1439862" y="4238625"/>
            <a:ext cx="6745287" cy="1701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Shape 328"/>
          <p:cNvSpPr txBox="1"/>
          <p:nvPr/>
        </p:nvSpPr>
        <p:spPr>
          <a:xfrm>
            <a:off x="3124200" y="6172200"/>
            <a:ext cx="2855912" cy="417512"/>
          </a:xfrm>
          <a:prstGeom prst="rect">
            <a:avLst/>
          </a:prstGeom>
          <a:noFill/>
          <a:ln>
            <a:noFill/>
          </a:ln>
        </p:spPr>
        <p:txBody>
          <a:bodyPr anchorCtr="0" anchor="ctr" bIns="46075" lIns="92150" spcFirstLastPara="1" rIns="92150" wrap="square" tIns="46075">
            <a:noAutofit/>
          </a:bodyPr>
          <a:lstStyle/>
          <a:p>
            <a:pPr indent="0" lvl="0" marL="0" marR="0" rtl="0" algn="ctr">
              <a:lnSpc>
                <a:spcPct val="80000"/>
              </a:lnSpc>
              <a:spcBef>
                <a:spcPts val="0"/>
              </a:spcBef>
              <a:spcAft>
                <a:spcPts val="0"/>
              </a:spcAft>
              <a:buClr>
                <a:srgbClr val="FFFFFF"/>
              </a:buClr>
              <a:buSzPts val="1400"/>
              <a:buFont typeface="Times New Roman"/>
              <a:buNone/>
            </a:pPr>
            <a:r>
              <a:rPr b="0" i="0" lang="en-US" sz="1400" u="none">
                <a:solidFill>
                  <a:srgbClr val="FFFFFF"/>
                </a:solidFill>
                <a:latin typeface="Times New Roman"/>
                <a:ea typeface="Times New Roman"/>
                <a:cs typeface="Times New Roman"/>
                <a:sym typeface="Times New Roman"/>
              </a:rPr>
              <a:t>Pierre Collet : Intelligence Artificielle</a:t>
            </a:r>
            <a:endParaRPr/>
          </a:p>
        </p:txBody>
      </p:sp>
      <p:sp>
        <p:nvSpPr>
          <p:cNvPr id="329" name="Shape 329"/>
          <p:cNvSpPr txBox="1"/>
          <p:nvPr/>
        </p:nvSpPr>
        <p:spPr>
          <a:xfrm>
            <a:off x="6858000" y="6172200"/>
            <a:ext cx="1865312" cy="417512"/>
          </a:xfrm>
          <a:prstGeom prst="rect">
            <a:avLst/>
          </a:prstGeom>
          <a:noFill/>
          <a:ln>
            <a:noFill/>
          </a:ln>
        </p:spPr>
        <p:txBody>
          <a:bodyPr anchorCtr="0" anchor="ctr" bIns="46075" lIns="92150" spcFirstLastPara="1" rIns="92150" wrap="square" tIns="46075">
            <a:noAutofit/>
          </a:bodyPr>
          <a:lstStyle/>
          <a:p>
            <a:pPr indent="0" lvl="0" marL="0" marR="0" rtl="0" algn="r">
              <a:lnSpc>
                <a:spcPct val="8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
        <p:nvSpPr>
          <p:cNvPr id="330" name="Shape 330"/>
          <p:cNvSpPr txBox="1"/>
          <p:nvPr>
            <p:ph type="title"/>
          </p:nvPr>
        </p:nvSpPr>
        <p:spPr>
          <a:xfrm>
            <a:off x="360362" y="368300"/>
            <a:ext cx="7740650" cy="449262"/>
          </a:xfrm>
          <a:prstGeom prst="rect">
            <a:avLst/>
          </a:prstGeom>
          <a:noFill/>
          <a:ln>
            <a:noFill/>
          </a:ln>
        </p:spPr>
        <p:txBody>
          <a:bodyPr anchorCtr="0" anchor="ctr" bIns="0" lIns="0" spcFirstLastPara="1" rIns="0" wrap="square" tIns="0">
            <a:noAutofit/>
          </a:bodyPr>
          <a:lstStyle/>
          <a:p>
            <a:pPr indent="0" lvl="0" marL="0" marR="0" rtl="0" algn="l">
              <a:lnSpc>
                <a:spcPct val="80000"/>
              </a:lnSpc>
              <a:spcBef>
                <a:spcPts val="0"/>
              </a:spcBef>
              <a:spcAft>
                <a:spcPts val="0"/>
              </a:spcAft>
              <a:buClr>
                <a:srgbClr val="FFFF00"/>
              </a:buClr>
              <a:buSzPts val="3600"/>
              <a:buFont typeface="Times New Roman"/>
              <a:buNone/>
            </a:pPr>
            <a:r>
              <a:rPr b="0" i="0" lang="en-US" sz="3600" u="none" cap="none" strike="noStrike">
                <a:solidFill>
                  <a:srgbClr val="FFFF00"/>
                </a:solidFill>
                <a:latin typeface="Times New Roman"/>
                <a:ea typeface="Times New Roman"/>
                <a:cs typeface="Times New Roman"/>
                <a:sym typeface="Times New Roman"/>
              </a:rPr>
              <a:t>VEGA : problèmes</a:t>
            </a:r>
            <a:endParaRPr/>
          </a:p>
        </p:txBody>
      </p:sp>
      <p:sp>
        <p:nvSpPr>
          <p:cNvPr id="331" name="Shape 331"/>
          <p:cNvSpPr txBox="1"/>
          <p:nvPr>
            <p:ph idx="1" type="body"/>
          </p:nvPr>
        </p:nvSpPr>
        <p:spPr>
          <a:xfrm>
            <a:off x="838200" y="1219200"/>
            <a:ext cx="7696200" cy="4754562"/>
          </a:xfrm>
          <a:prstGeom prst="rect">
            <a:avLst/>
          </a:prstGeom>
          <a:noFill/>
          <a:ln>
            <a:noFill/>
          </a:ln>
        </p:spPr>
        <p:txBody>
          <a:bodyPr anchorCtr="0" anchor="t" bIns="0" lIns="0" spcFirstLastPara="1" rIns="0" wrap="square" tIns="0">
            <a:noAutofit/>
          </a:bodyPr>
          <a:lstStyle/>
          <a:p>
            <a:pPr indent="-457200" lvl="0" marL="457200" marR="0" rtl="0" algn="l">
              <a:lnSpc>
                <a:spcPct val="80000"/>
              </a:lnSpc>
              <a:spcBef>
                <a:spcPts val="0"/>
              </a:spcBef>
              <a:spcAft>
                <a:spcPts val="0"/>
              </a:spcAft>
              <a:buClr>
                <a:srgbClr val="FF00FF"/>
              </a:buClr>
              <a:buSzPts val="2400"/>
              <a:buFont typeface="Arial"/>
              <a:buChar char="●"/>
            </a:pPr>
            <a:r>
              <a:rPr b="0" i="0" lang="en-US" sz="2400" u="none" cap="none" strike="noStrike">
                <a:solidFill>
                  <a:srgbClr val="FFFFFF"/>
                </a:solidFill>
                <a:latin typeface="Times New Roman"/>
                <a:ea typeface="Times New Roman"/>
                <a:cs typeface="Times New Roman"/>
                <a:sym typeface="Times New Roman"/>
              </a:rPr>
              <a:t>Pb : à chaque création de population intermédiaire, les individus très bons dans un seul domaine sont privilégiés, au détriment d'individus bons partout, qui ne sont les premiers dans aucune sous-population, alors que justement, c'est eux qu'on recherche !!!</a:t>
            </a:r>
            <a:endParaRPr/>
          </a:p>
          <a:p>
            <a:pPr indent="-457200" lvl="0" marL="457200" marR="0" rtl="0" algn="l">
              <a:lnSpc>
                <a:spcPct val="80000"/>
              </a:lnSpc>
              <a:spcBef>
                <a:spcPts val="600"/>
              </a:spcBef>
              <a:spcAft>
                <a:spcPts val="0"/>
              </a:spcAft>
              <a:buClr>
                <a:srgbClr val="FF00FF"/>
              </a:buClr>
              <a:buSzPts val="2400"/>
              <a:buFont typeface="Arial"/>
              <a:buChar char="●"/>
            </a:pPr>
            <a:r>
              <a:rPr b="0" i="0" lang="en-US" sz="2400" u="none" cap="none" strike="noStrike">
                <a:solidFill>
                  <a:srgbClr val="FFFFFF"/>
                </a:solidFill>
                <a:latin typeface="Times New Roman"/>
                <a:ea typeface="Times New Roman"/>
                <a:cs typeface="Times New Roman"/>
                <a:sym typeface="Times New Roman"/>
              </a:rPr>
              <a:t>On aboutit à la création d' « espèces » spécialisées pour chaque critère.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Shape 339"/>
          <p:cNvSpPr txBox="1"/>
          <p:nvPr/>
        </p:nvSpPr>
        <p:spPr>
          <a:xfrm>
            <a:off x="3124200" y="6172200"/>
            <a:ext cx="2855912" cy="417512"/>
          </a:xfrm>
          <a:prstGeom prst="rect">
            <a:avLst/>
          </a:prstGeom>
          <a:noFill/>
          <a:ln>
            <a:noFill/>
          </a:ln>
        </p:spPr>
        <p:txBody>
          <a:bodyPr anchorCtr="0" anchor="ctr" bIns="46075" lIns="92150" spcFirstLastPara="1" rIns="92150" wrap="square" tIns="46075">
            <a:noAutofit/>
          </a:bodyPr>
          <a:lstStyle/>
          <a:p>
            <a:pPr indent="0" lvl="0" marL="0" marR="0" rtl="0" algn="ctr">
              <a:lnSpc>
                <a:spcPct val="80000"/>
              </a:lnSpc>
              <a:spcBef>
                <a:spcPts val="0"/>
              </a:spcBef>
              <a:spcAft>
                <a:spcPts val="0"/>
              </a:spcAft>
              <a:buClr>
                <a:srgbClr val="FFFFFF"/>
              </a:buClr>
              <a:buSzPts val="1400"/>
              <a:buFont typeface="Times New Roman"/>
              <a:buNone/>
            </a:pPr>
            <a:r>
              <a:rPr b="0" i="0" lang="en-US" sz="1400" u="none">
                <a:solidFill>
                  <a:srgbClr val="FFFFFF"/>
                </a:solidFill>
                <a:latin typeface="Times New Roman"/>
                <a:ea typeface="Times New Roman"/>
                <a:cs typeface="Times New Roman"/>
                <a:sym typeface="Times New Roman"/>
              </a:rPr>
              <a:t>Pierre Collet : Intelligence Artificielle</a:t>
            </a:r>
            <a:endParaRPr/>
          </a:p>
        </p:txBody>
      </p:sp>
      <p:sp>
        <p:nvSpPr>
          <p:cNvPr id="340" name="Shape 340"/>
          <p:cNvSpPr txBox="1"/>
          <p:nvPr/>
        </p:nvSpPr>
        <p:spPr>
          <a:xfrm>
            <a:off x="6858000" y="6172200"/>
            <a:ext cx="1865312" cy="417512"/>
          </a:xfrm>
          <a:prstGeom prst="rect">
            <a:avLst/>
          </a:prstGeom>
          <a:noFill/>
          <a:ln>
            <a:noFill/>
          </a:ln>
        </p:spPr>
        <p:txBody>
          <a:bodyPr anchorCtr="0" anchor="ctr" bIns="46075" lIns="92150" spcFirstLastPara="1" rIns="92150" wrap="square" tIns="46075">
            <a:noAutofit/>
          </a:bodyPr>
          <a:lstStyle/>
          <a:p>
            <a:pPr indent="0" lvl="0" marL="0" marR="0" rtl="0" algn="r">
              <a:lnSpc>
                <a:spcPct val="8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
        <p:nvSpPr>
          <p:cNvPr id="341" name="Shape 341"/>
          <p:cNvSpPr txBox="1"/>
          <p:nvPr>
            <p:ph type="title"/>
          </p:nvPr>
        </p:nvSpPr>
        <p:spPr>
          <a:xfrm>
            <a:off x="360362" y="368300"/>
            <a:ext cx="7740650" cy="449262"/>
          </a:xfrm>
          <a:prstGeom prst="rect">
            <a:avLst/>
          </a:prstGeom>
          <a:noFill/>
          <a:ln>
            <a:noFill/>
          </a:ln>
        </p:spPr>
        <p:txBody>
          <a:bodyPr anchorCtr="0" anchor="ctr" bIns="0" lIns="0" spcFirstLastPara="1" rIns="0" wrap="square" tIns="0">
            <a:noAutofit/>
          </a:bodyPr>
          <a:lstStyle/>
          <a:p>
            <a:pPr indent="0" lvl="0" marL="0" marR="0" rtl="0" algn="l">
              <a:lnSpc>
                <a:spcPct val="80000"/>
              </a:lnSpc>
              <a:spcBef>
                <a:spcPts val="0"/>
              </a:spcBef>
              <a:spcAft>
                <a:spcPts val="0"/>
              </a:spcAft>
              <a:buClr>
                <a:srgbClr val="FFFF00"/>
              </a:buClr>
              <a:buSzPts val="3600"/>
              <a:buFont typeface="Times New Roman"/>
              <a:buNone/>
            </a:pPr>
            <a:r>
              <a:rPr b="0" i="0" lang="en-US" sz="3600" u="none" cap="none" strike="noStrike">
                <a:solidFill>
                  <a:srgbClr val="FFFF00"/>
                </a:solidFill>
                <a:latin typeface="Times New Roman"/>
                <a:ea typeface="Times New Roman"/>
                <a:cs typeface="Times New Roman"/>
                <a:sym typeface="Times New Roman"/>
              </a:rPr>
              <a:t>1 genre par critère </a:t>
            </a:r>
            <a:r>
              <a:rPr b="0" i="0" lang="en-US" sz="2400" u="none" cap="none" strike="noStrike">
                <a:solidFill>
                  <a:srgbClr val="FFFF00"/>
                </a:solidFill>
                <a:latin typeface="Times New Roman"/>
                <a:ea typeface="Times New Roman"/>
                <a:cs typeface="Times New Roman"/>
                <a:sym typeface="Times New Roman"/>
              </a:rPr>
              <a:t>(Allenson[92], Lis &amp; Eiben[96])‏</a:t>
            </a:r>
            <a:endParaRPr/>
          </a:p>
        </p:txBody>
      </p:sp>
      <p:sp>
        <p:nvSpPr>
          <p:cNvPr id="342" name="Shape 342"/>
          <p:cNvSpPr txBox="1"/>
          <p:nvPr>
            <p:ph idx="1" type="body"/>
          </p:nvPr>
        </p:nvSpPr>
        <p:spPr>
          <a:xfrm>
            <a:off x="838200" y="1219200"/>
            <a:ext cx="7696200" cy="4981575"/>
          </a:xfrm>
          <a:prstGeom prst="rect">
            <a:avLst/>
          </a:prstGeom>
          <a:noFill/>
          <a:ln>
            <a:noFill/>
          </a:ln>
        </p:spPr>
        <p:txBody>
          <a:bodyPr anchorCtr="0" anchor="t" bIns="0" lIns="0" spcFirstLastPara="1" rIns="0" wrap="square" tIns="0">
            <a:noAutofit/>
          </a:bodyPr>
          <a:lstStyle/>
          <a:p>
            <a:pPr indent="-457200" lvl="0" marL="457200" marR="0" rtl="0" algn="l">
              <a:lnSpc>
                <a:spcPct val="80000"/>
              </a:lnSpc>
              <a:spcBef>
                <a:spcPts val="0"/>
              </a:spcBef>
              <a:spcAft>
                <a:spcPts val="0"/>
              </a:spcAft>
              <a:buClr>
                <a:srgbClr val="FF00FF"/>
              </a:buClr>
              <a:buSzPts val="2400"/>
              <a:buFont typeface="Arial"/>
              <a:buChar char="●"/>
            </a:pPr>
            <a:r>
              <a:rPr b="0" i="0" lang="en-US" sz="2400" u="none" cap="none" strike="noStrike">
                <a:solidFill>
                  <a:srgbClr val="FFFFFF"/>
                </a:solidFill>
                <a:latin typeface="Times New Roman"/>
                <a:ea typeface="Times New Roman"/>
                <a:cs typeface="Times New Roman"/>
                <a:sym typeface="Times New Roman"/>
              </a:rPr>
              <a:t>Allenson [92] : on maintient un nombre identique de « mâles » et « femelles » dans la population, chaque genre étant jugé par l'objectif qui lui est associé.</a:t>
            </a:r>
            <a:endParaRPr/>
          </a:p>
          <a:p>
            <a:pPr indent="-457200" lvl="0" marL="457200" marR="0" rtl="0" algn="l">
              <a:lnSpc>
                <a:spcPct val="80000"/>
              </a:lnSpc>
              <a:spcBef>
                <a:spcPts val="600"/>
              </a:spcBef>
              <a:spcAft>
                <a:spcPts val="0"/>
              </a:spcAft>
              <a:buClr>
                <a:srgbClr val="FF00FF"/>
              </a:buClr>
              <a:buSzPts val="2400"/>
              <a:buFont typeface="Arial"/>
              <a:buChar char="●"/>
            </a:pPr>
            <a:r>
              <a:rPr b="0" i="0" lang="en-US" sz="2400" u="none" cap="none" strike="noStrike">
                <a:solidFill>
                  <a:srgbClr val="FFFFFF"/>
                </a:solidFill>
                <a:latin typeface="Times New Roman"/>
                <a:ea typeface="Times New Roman"/>
                <a:cs typeface="Times New Roman"/>
                <a:sym typeface="Times New Roman"/>
              </a:rPr>
              <a:t>A chaque génération, les enfants créés sont aléatoirement d'un genre ou de l'autre.</a:t>
            </a:r>
            <a:endParaRPr/>
          </a:p>
          <a:p>
            <a:pPr indent="-457200" lvl="0" marL="457200" marR="0" rtl="0" algn="l">
              <a:lnSpc>
                <a:spcPct val="80000"/>
              </a:lnSpc>
              <a:spcBef>
                <a:spcPts val="600"/>
              </a:spcBef>
              <a:spcAft>
                <a:spcPts val="0"/>
              </a:spcAft>
              <a:buClr>
                <a:srgbClr val="FF00FF"/>
              </a:buClr>
              <a:buSzPts val="2400"/>
              <a:buFont typeface="Arial"/>
              <a:buChar char="●"/>
            </a:pPr>
            <a:r>
              <a:rPr b="0" i="0" lang="en-US" sz="2400" u="none" cap="none" strike="noStrike">
                <a:solidFill>
                  <a:srgbClr val="FFFFFF"/>
                </a:solidFill>
                <a:latin typeface="Times New Roman"/>
                <a:ea typeface="Times New Roman"/>
                <a:cs typeface="Times New Roman"/>
                <a:sym typeface="Times New Roman"/>
              </a:rPr>
              <a:t>Les enfants remplacent les plus mauvais individus du même genre qu'eux.</a:t>
            </a:r>
            <a:endParaRPr/>
          </a:p>
          <a:p>
            <a:pPr indent="-457200" lvl="0" marL="457200" marR="0" rtl="0" algn="l">
              <a:lnSpc>
                <a:spcPct val="80000"/>
              </a:lnSpc>
              <a:spcBef>
                <a:spcPts val="600"/>
              </a:spcBef>
              <a:spcAft>
                <a:spcPts val="0"/>
              </a:spcAft>
              <a:buClr>
                <a:srgbClr val="FF00FF"/>
              </a:buClr>
              <a:buSzPts val="2400"/>
              <a:buFont typeface="Arial"/>
              <a:buChar char="●"/>
            </a:pPr>
            <a:r>
              <a:rPr b="0" i="0" lang="en-US" sz="2400" u="none" cap="none" strike="noStrike">
                <a:solidFill>
                  <a:srgbClr val="FFFFFF"/>
                </a:solidFill>
                <a:latin typeface="Times New Roman"/>
                <a:ea typeface="Times New Roman"/>
                <a:cs typeface="Times New Roman"/>
                <a:sym typeface="Times New Roman"/>
              </a:rPr>
              <a:t>Lis&amp;Eiben[96] : extension à </a:t>
            </a:r>
            <a:r>
              <a:rPr b="0" i="1" lang="en-US" sz="2400" u="none" cap="none" strike="noStrike">
                <a:solidFill>
                  <a:srgbClr val="FFFFFF"/>
                </a:solidFill>
                <a:latin typeface="Times New Roman"/>
                <a:ea typeface="Times New Roman"/>
                <a:cs typeface="Times New Roman"/>
                <a:sym typeface="Times New Roman"/>
              </a:rPr>
              <a:t>n</a:t>
            </a:r>
            <a:r>
              <a:rPr b="0" i="0" lang="en-US" sz="2400" u="none" cap="none" strike="noStrike">
                <a:solidFill>
                  <a:srgbClr val="FFFFFF"/>
                </a:solidFill>
                <a:latin typeface="Times New Roman"/>
                <a:ea typeface="Times New Roman"/>
                <a:cs typeface="Times New Roman"/>
                <a:sym typeface="Times New Roman"/>
              </a:rPr>
              <a:t> genres, toujours un par critère. Lors de la création d'un individu, on sélectionne n parents, et on fait un croisement multipoints. Celui qui a donné le plus de gènes transmet son genre à l'enfant (aléatoire si nombre de gènes égal).</a:t>
            </a:r>
            <a:endParaRPr/>
          </a:p>
          <a:p>
            <a:pPr indent="-457200" lvl="0" marL="457200" marR="0" rtl="0" algn="l">
              <a:lnSpc>
                <a:spcPct val="80000"/>
              </a:lnSpc>
              <a:spcBef>
                <a:spcPts val="600"/>
              </a:spcBef>
              <a:spcAft>
                <a:spcPts val="0"/>
              </a:spcAft>
              <a:buClr>
                <a:srgbClr val="FF00FF"/>
              </a:buClr>
              <a:buSzPts val="2400"/>
              <a:buFont typeface="Arial"/>
              <a:buChar char="●"/>
            </a:pPr>
            <a:r>
              <a:rPr b="0" i="0" lang="en-US" sz="2400" u="none" cap="none" strike="noStrike">
                <a:solidFill>
                  <a:srgbClr val="FFFFFF"/>
                </a:solidFill>
                <a:latin typeface="Times New Roman"/>
                <a:ea typeface="Times New Roman"/>
                <a:cs typeface="Times New Roman"/>
                <a:sym typeface="Times New Roman"/>
              </a:rPr>
              <a:t>Dans ces algorithmes, la diversité par genre est bien maintenue, et la création d'espèces différentes est minimisée car un individu ne transmet pas automatiquement son genre.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nvSpPr>
        <p:spPr>
          <a:xfrm>
            <a:off x="3124200" y="6172200"/>
            <a:ext cx="2855912" cy="417512"/>
          </a:xfrm>
          <a:prstGeom prst="rect">
            <a:avLst/>
          </a:prstGeom>
          <a:noFill/>
          <a:ln>
            <a:noFill/>
          </a:ln>
        </p:spPr>
        <p:txBody>
          <a:bodyPr anchorCtr="0" anchor="ctr" bIns="46075" lIns="92150" spcFirstLastPara="1" rIns="92150" wrap="square" tIns="46075">
            <a:noAutofit/>
          </a:bodyPr>
          <a:lstStyle/>
          <a:p>
            <a:pPr indent="0" lvl="0" marL="0" marR="0" rtl="0" algn="ctr">
              <a:lnSpc>
                <a:spcPct val="80000"/>
              </a:lnSpc>
              <a:spcBef>
                <a:spcPts val="0"/>
              </a:spcBef>
              <a:spcAft>
                <a:spcPts val="0"/>
              </a:spcAft>
              <a:buClr>
                <a:srgbClr val="FFFFFF"/>
              </a:buClr>
              <a:buSzPts val="1400"/>
              <a:buFont typeface="Times New Roman"/>
              <a:buNone/>
            </a:pPr>
            <a:r>
              <a:rPr b="0" i="0" lang="en-US" sz="1400" u="none">
                <a:solidFill>
                  <a:srgbClr val="FFFFFF"/>
                </a:solidFill>
                <a:latin typeface="Times New Roman"/>
                <a:ea typeface="Times New Roman"/>
                <a:cs typeface="Times New Roman"/>
                <a:sym typeface="Times New Roman"/>
              </a:rPr>
              <a:t>Pierre Collet : Intelligence Artificielle</a:t>
            </a:r>
            <a:endParaRPr/>
          </a:p>
        </p:txBody>
      </p:sp>
      <p:sp>
        <p:nvSpPr>
          <p:cNvPr id="208" name="Shape 208"/>
          <p:cNvSpPr txBox="1"/>
          <p:nvPr/>
        </p:nvSpPr>
        <p:spPr>
          <a:xfrm>
            <a:off x="6858000" y="6172200"/>
            <a:ext cx="1865312" cy="417512"/>
          </a:xfrm>
          <a:prstGeom prst="rect">
            <a:avLst/>
          </a:prstGeom>
          <a:noFill/>
          <a:ln>
            <a:noFill/>
          </a:ln>
        </p:spPr>
        <p:txBody>
          <a:bodyPr anchorCtr="0" anchor="ctr" bIns="46075" lIns="92150" spcFirstLastPara="1" rIns="92150" wrap="square" tIns="46075">
            <a:noAutofit/>
          </a:bodyPr>
          <a:lstStyle/>
          <a:p>
            <a:pPr indent="0" lvl="0" marL="0" marR="0" rtl="0" algn="r">
              <a:lnSpc>
                <a:spcPct val="8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
        <p:nvSpPr>
          <p:cNvPr id="209" name="Shape 209"/>
          <p:cNvSpPr txBox="1"/>
          <p:nvPr>
            <p:ph type="title"/>
          </p:nvPr>
        </p:nvSpPr>
        <p:spPr>
          <a:xfrm>
            <a:off x="381000" y="0"/>
            <a:ext cx="7745412" cy="1082675"/>
          </a:xfrm>
          <a:prstGeom prst="rect">
            <a:avLst/>
          </a:prstGeom>
          <a:noFill/>
          <a:ln>
            <a:noFill/>
          </a:ln>
        </p:spPr>
        <p:txBody>
          <a:bodyPr anchorCtr="0" anchor="ctr" bIns="0" lIns="0" spcFirstLastPara="1" rIns="0" wrap="square" tIns="0">
            <a:noAutofit/>
          </a:bodyPr>
          <a:lstStyle/>
          <a:p>
            <a:pPr indent="0" lvl="0" marL="0" marR="0" rtl="0" algn="l">
              <a:lnSpc>
                <a:spcPct val="80000"/>
              </a:lnSpc>
              <a:spcBef>
                <a:spcPts val="0"/>
              </a:spcBef>
              <a:spcAft>
                <a:spcPts val="0"/>
              </a:spcAft>
              <a:buClr>
                <a:srgbClr val="FFFF00"/>
              </a:buClr>
              <a:buSzPts val="3600"/>
              <a:buFont typeface="Times New Roman"/>
              <a:buNone/>
            </a:pPr>
            <a:r>
              <a:rPr b="0" i="0" lang="en-US" sz="3600" u="none" cap="none" strike="noStrike">
                <a:solidFill>
                  <a:srgbClr val="FFFF00"/>
                </a:solidFill>
                <a:latin typeface="Times New Roman"/>
                <a:ea typeface="Times New Roman"/>
                <a:cs typeface="Times New Roman"/>
                <a:sym typeface="Times New Roman"/>
              </a:rPr>
              <a:t>Contexte</a:t>
            </a:r>
            <a:endParaRPr/>
          </a:p>
        </p:txBody>
      </p:sp>
      <p:sp>
        <p:nvSpPr>
          <p:cNvPr id="210" name="Shape 210"/>
          <p:cNvSpPr txBox="1"/>
          <p:nvPr>
            <p:ph idx="1" type="body"/>
          </p:nvPr>
        </p:nvSpPr>
        <p:spPr>
          <a:xfrm>
            <a:off x="838200" y="1219200"/>
            <a:ext cx="7700962" cy="5018087"/>
          </a:xfrm>
          <a:prstGeom prst="rect">
            <a:avLst/>
          </a:prstGeom>
          <a:noFill/>
          <a:ln>
            <a:noFill/>
          </a:ln>
        </p:spPr>
        <p:txBody>
          <a:bodyPr anchorCtr="0" anchor="t" bIns="0" lIns="0" spcFirstLastPara="1" rIns="0" wrap="square" tIns="0">
            <a:noAutofit/>
          </a:bodyPr>
          <a:lstStyle/>
          <a:p>
            <a:pPr indent="-457200" lvl="0" marL="457200" marR="0" rtl="0" algn="l">
              <a:lnSpc>
                <a:spcPct val="80000"/>
              </a:lnSpc>
              <a:spcBef>
                <a:spcPts val="0"/>
              </a:spcBef>
              <a:spcAft>
                <a:spcPts val="0"/>
              </a:spcAft>
              <a:buClr>
                <a:srgbClr val="FF00FF"/>
              </a:buClr>
              <a:buSzPts val="2400"/>
              <a:buFont typeface="Arial"/>
              <a:buChar char="●"/>
            </a:pPr>
            <a:r>
              <a:rPr b="0" i="0" lang="en-US" sz="2400" u="none" cap="none" strike="noStrike">
                <a:solidFill>
                  <a:srgbClr val="FFFFFF"/>
                </a:solidFill>
                <a:latin typeface="Times New Roman"/>
                <a:ea typeface="Times New Roman"/>
                <a:cs typeface="Times New Roman"/>
                <a:sym typeface="Times New Roman"/>
              </a:rPr>
              <a:t>Il s'agit de minimiser plusieurs critères en même temps, qui sont souvent malheureusement antagonistes...</a:t>
            </a:r>
            <a:endParaRPr/>
          </a:p>
          <a:p>
            <a:pPr indent="-457200" lvl="0" marL="457200" marR="0" rtl="0" algn="l">
              <a:lnSpc>
                <a:spcPct val="80000"/>
              </a:lnSpc>
              <a:spcBef>
                <a:spcPts val="600"/>
              </a:spcBef>
              <a:spcAft>
                <a:spcPts val="0"/>
              </a:spcAft>
              <a:buClr>
                <a:srgbClr val="FF00FF"/>
              </a:buClr>
              <a:buSzPts val="2400"/>
              <a:buFont typeface="Arial"/>
              <a:buChar char="●"/>
            </a:pPr>
            <a:r>
              <a:rPr b="0" i="0" lang="en-US" sz="2400" u="none" cap="none" strike="noStrike">
                <a:solidFill>
                  <a:srgbClr val="FFFFFF"/>
                </a:solidFill>
                <a:latin typeface="Times New Roman"/>
                <a:ea typeface="Times New Roman"/>
                <a:cs typeface="Times New Roman"/>
                <a:sym typeface="Times New Roman"/>
              </a:rPr>
              <a:t>Concerne la plupart des secteurs de l'industrie, où toutes les solutions sont toujours des compromis, entre 2 objectifs (poids/résistance) ou plus (poids/résistance/prix).</a:t>
            </a:r>
            <a:endParaRPr/>
          </a:p>
          <a:p>
            <a:pPr indent="-457200" lvl="0" marL="457200" marR="0" rtl="0" algn="l">
              <a:lnSpc>
                <a:spcPct val="80000"/>
              </a:lnSpc>
              <a:spcBef>
                <a:spcPts val="600"/>
              </a:spcBef>
              <a:spcAft>
                <a:spcPts val="0"/>
              </a:spcAft>
              <a:buClr>
                <a:srgbClr val="FF00FF"/>
              </a:buClr>
              <a:buSzPts val="2400"/>
              <a:buFont typeface="Arial"/>
              <a:buChar char="●"/>
            </a:pPr>
            <a:r>
              <a:rPr b="0" i="0" lang="en-US" sz="2400" u="none" cap="none" strike="noStrike">
                <a:solidFill>
                  <a:srgbClr val="FFFFFF"/>
                </a:solidFill>
                <a:latin typeface="Times New Roman"/>
                <a:ea typeface="Times New Roman"/>
                <a:cs typeface="Times New Roman"/>
                <a:sym typeface="Times New Roman"/>
              </a:rPr>
              <a:t>La notion de solution « optimale » perd son sens... : un boîtier Leica à 5500 euros, c'est très cher, mais aucune vibration, un viseur fantastique, un télémètre précis. Inversement, un appareil jetable a un viseur microscopique, n'a qu'une seule vitesse d'obturation, pas de mise au point, ... mais pour quelques euros, ça fait tout de même des photos.	</a:t>
            </a:r>
            <a:endParaRPr/>
          </a:p>
          <a:p>
            <a:pPr indent="-346074" lvl="2" marL="1198562" marR="0" rtl="0" algn="l">
              <a:lnSpc>
                <a:spcPct val="80000"/>
              </a:lnSpc>
              <a:spcBef>
                <a:spcPts val="500"/>
              </a:spcBef>
              <a:spcAft>
                <a:spcPts val="0"/>
              </a:spcAft>
              <a:buClr>
                <a:srgbClr val="FF00FF"/>
              </a:buClr>
              <a:buSzPts val="2800"/>
              <a:buFont typeface="Times New Roman"/>
              <a:buNone/>
            </a:pPr>
            <a:r>
              <a:rPr b="0" i="0" lang="en-US" sz="2800" u="none" cap="none" strike="noStrike">
                <a:solidFill>
                  <a:srgbClr val="FFFFFF"/>
                </a:solidFill>
                <a:latin typeface="Times New Roman"/>
                <a:ea typeface="Times New Roman"/>
                <a:cs typeface="Times New Roman"/>
                <a:sym typeface="Times New Roman"/>
              </a:rPr>
              <a:t>Les 2 sont optimaux, chacun dans leur genre..</a:t>
            </a:r>
            <a:endParaRPr/>
          </a:p>
          <a:p>
            <a:pPr indent="-457200" lvl="0" marL="457200" marR="0" rtl="0" algn="l">
              <a:lnSpc>
                <a:spcPct val="80000"/>
              </a:lnSpc>
              <a:spcBef>
                <a:spcPts val="600"/>
              </a:spcBef>
              <a:spcAft>
                <a:spcPts val="0"/>
              </a:spcAft>
              <a:buClr>
                <a:srgbClr val="FF00FF"/>
              </a:buClr>
              <a:buSzPts val="2400"/>
              <a:buFont typeface="Arial"/>
              <a:buChar char="●"/>
            </a:pPr>
            <a:r>
              <a:rPr b="0" i="0" lang="en-US" sz="2400" u="none" cap="none" strike="noStrike">
                <a:solidFill>
                  <a:srgbClr val="FFFFFF"/>
                </a:solidFill>
                <a:latin typeface="Times New Roman"/>
                <a:ea typeface="Times New Roman"/>
                <a:cs typeface="Times New Roman"/>
                <a:sym typeface="Times New Roman"/>
              </a:rPr>
              <a:t>Comme il y a plusieurs solutions optimales possibles et différentes, en général, les décideurs les veulent toutes, pour choisir ensuite, suivant d'autres critères (clientèle).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nvSpPr>
        <p:spPr>
          <a:xfrm>
            <a:off x="3124200" y="6172200"/>
            <a:ext cx="2855912" cy="417512"/>
          </a:xfrm>
          <a:prstGeom prst="rect">
            <a:avLst/>
          </a:prstGeom>
          <a:noFill/>
          <a:ln>
            <a:noFill/>
          </a:ln>
        </p:spPr>
        <p:txBody>
          <a:bodyPr anchorCtr="0" anchor="ctr" bIns="46075" lIns="92150" spcFirstLastPara="1" rIns="92150" wrap="square" tIns="46075">
            <a:noAutofit/>
          </a:bodyPr>
          <a:lstStyle/>
          <a:p>
            <a:pPr indent="0" lvl="0" marL="0" marR="0" rtl="0" algn="ctr">
              <a:lnSpc>
                <a:spcPct val="80000"/>
              </a:lnSpc>
              <a:spcBef>
                <a:spcPts val="0"/>
              </a:spcBef>
              <a:spcAft>
                <a:spcPts val="0"/>
              </a:spcAft>
              <a:buClr>
                <a:srgbClr val="FFFFFF"/>
              </a:buClr>
              <a:buSzPts val="1400"/>
              <a:buFont typeface="Times New Roman"/>
              <a:buNone/>
            </a:pPr>
            <a:r>
              <a:rPr b="0" i="0" lang="en-US" sz="1400" u="none">
                <a:solidFill>
                  <a:srgbClr val="FFFFFF"/>
                </a:solidFill>
                <a:latin typeface="Times New Roman"/>
                <a:ea typeface="Times New Roman"/>
                <a:cs typeface="Times New Roman"/>
                <a:sym typeface="Times New Roman"/>
              </a:rPr>
              <a:t>Pierre Collet : Intelligence Artificielle</a:t>
            </a:r>
            <a:endParaRPr/>
          </a:p>
        </p:txBody>
      </p:sp>
      <p:sp>
        <p:nvSpPr>
          <p:cNvPr id="219" name="Shape 219"/>
          <p:cNvSpPr txBox="1"/>
          <p:nvPr/>
        </p:nvSpPr>
        <p:spPr>
          <a:xfrm>
            <a:off x="6858000" y="6172200"/>
            <a:ext cx="1865312" cy="417512"/>
          </a:xfrm>
          <a:prstGeom prst="rect">
            <a:avLst/>
          </a:prstGeom>
          <a:noFill/>
          <a:ln>
            <a:noFill/>
          </a:ln>
        </p:spPr>
        <p:txBody>
          <a:bodyPr anchorCtr="0" anchor="ctr" bIns="46075" lIns="92150" spcFirstLastPara="1" rIns="92150" wrap="square" tIns="46075">
            <a:noAutofit/>
          </a:bodyPr>
          <a:lstStyle/>
          <a:p>
            <a:pPr indent="0" lvl="0" marL="0" marR="0" rtl="0" algn="r">
              <a:lnSpc>
                <a:spcPct val="8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
        <p:nvSpPr>
          <p:cNvPr id="220" name="Shape 220"/>
          <p:cNvSpPr txBox="1"/>
          <p:nvPr>
            <p:ph type="title"/>
          </p:nvPr>
        </p:nvSpPr>
        <p:spPr>
          <a:xfrm>
            <a:off x="360362" y="368300"/>
            <a:ext cx="7740650" cy="449262"/>
          </a:xfrm>
          <a:prstGeom prst="rect">
            <a:avLst/>
          </a:prstGeom>
          <a:noFill/>
          <a:ln>
            <a:noFill/>
          </a:ln>
        </p:spPr>
        <p:txBody>
          <a:bodyPr anchorCtr="0" anchor="ctr" bIns="0" lIns="0" spcFirstLastPara="1" rIns="0" wrap="square" tIns="0">
            <a:noAutofit/>
          </a:bodyPr>
          <a:lstStyle/>
          <a:p>
            <a:pPr indent="0" lvl="0" marL="0" marR="0" rtl="0" algn="l">
              <a:lnSpc>
                <a:spcPct val="80000"/>
              </a:lnSpc>
              <a:spcBef>
                <a:spcPts val="0"/>
              </a:spcBef>
              <a:spcAft>
                <a:spcPts val="0"/>
              </a:spcAft>
              <a:buClr>
                <a:srgbClr val="FFFF00"/>
              </a:buClr>
              <a:buSzPts val="3600"/>
              <a:buFont typeface="Times New Roman"/>
              <a:buNone/>
            </a:pPr>
            <a:r>
              <a:rPr b="0" i="0" lang="en-US" sz="3600" u="none" cap="none" strike="noStrike">
                <a:solidFill>
                  <a:srgbClr val="FFFF00"/>
                </a:solidFill>
                <a:latin typeface="Times New Roman"/>
                <a:ea typeface="Times New Roman"/>
                <a:cs typeface="Times New Roman"/>
                <a:sym typeface="Times New Roman"/>
              </a:rPr>
              <a:t>Méthodes possibles</a:t>
            </a:r>
            <a:endParaRPr/>
          </a:p>
        </p:txBody>
      </p:sp>
      <p:sp>
        <p:nvSpPr>
          <p:cNvPr id="221" name="Shape 221"/>
          <p:cNvSpPr txBox="1"/>
          <p:nvPr>
            <p:ph idx="1" type="body"/>
          </p:nvPr>
        </p:nvSpPr>
        <p:spPr>
          <a:xfrm>
            <a:off x="838200" y="1219200"/>
            <a:ext cx="7696200" cy="4754562"/>
          </a:xfrm>
          <a:prstGeom prst="rect">
            <a:avLst/>
          </a:prstGeom>
          <a:noFill/>
          <a:ln>
            <a:noFill/>
          </a:ln>
        </p:spPr>
        <p:txBody>
          <a:bodyPr anchorCtr="0" anchor="t" bIns="0" lIns="0" spcFirstLastPara="1" rIns="0" wrap="square" tIns="0">
            <a:noAutofit/>
          </a:bodyPr>
          <a:lstStyle/>
          <a:p>
            <a:pPr indent="-457200" lvl="0" marL="457200" marR="0" rtl="0" algn="l">
              <a:lnSpc>
                <a:spcPct val="80000"/>
              </a:lnSpc>
              <a:spcBef>
                <a:spcPts val="0"/>
              </a:spcBef>
              <a:spcAft>
                <a:spcPts val="0"/>
              </a:spcAft>
              <a:buClr>
                <a:srgbClr val="FF00FF"/>
              </a:buClr>
              <a:buSzPts val="2400"/>
              <a:buFont typeface="Arial"/>
              <a:buChar char="●"/>
            </a:pPr>
            <a:r>
              <a:rPr b="0" i="0" lang="en-US" sz="2400" u="none" cap="none" strike="noStrike">
                <a:solidFill>
                  <a:srgbClr val="FFFFFF"/>
                </a:solidFill>
                <a:latin typeface="Times New Roman"/>
                <a:ea typeface="Times New Roman"/>
                <a:cs typeface="Times New Roman"/>
                <a:sym typeface="Times New Roman"/>
              </a:rPr>
              <a:t>Traitement séparé des critères.</a:t>
            </a:r>
            <a:endParaRPr/>
          </a:p>
          <a:p>
            <a:pPr indent="-457200" lvl="0" marL="457200" marR="0" rtl="0" algn="l">
              <a:lnSpc>
                <a:spcPct val="80000"/>
              </a:lnSpc>
              <a:spcBef>
                <a:spcPts val="600"/>
              </a:spcBef>
              <a:spcAft>
                <a:spcPts val="0"/>
              </a:spcAft>
              <a:buClr>
                <a:srgbClr val="FF00FF"/>
              </a:buClr>
              <a:buSzPts val="2400"/>
              <a:buFont typeface="Arial"/>
              <a:buChar char="●"/>
            </a:pPr>
            <a:r>
              <a:rPr b="0" i="0" lang="en-US" sz="2400" u="none" cap="none" strike="noStrike">
                <a:solidFill>
                  <a:srgbClr val="FFFFFF"/>
                </a:solidFill>
                <a:latin typeface="Times New Roman"/>
                <a:ea typeface="Times New Roman"/>
                <a:cs typeface="Times New Roman"/>
                <a:sym typeface="Times New Roman"/>
              </a:rPr>
              <a:t>Transformation d'un MOP en SOP par agrégation des critères.</a:t>
            </a:r>
            <a:endParaRPr/>
          </a:p>
          <a:p>
            <a:pPr indent="-457200" lvl="0" marL="457200" marR="0" rtl="0" algn="l">
              <a:lnSpc>
                <a:spcPct val="80000"/>
              </a:lnSpc>
              <a:spcBef>
                <a:spcPts val="600"/>
              </a:spcBef>
              <a:spcAft>
                <a:spcPts val="0"/>
              </a:spcAft>
              <a:buClr>
                <a:srgbClr val="FF00FF"/>
              </a:buClr>
              <a:buSzPts val="2400"/>
              <a:buFont typeface="Arial"/>
              <a:buChar char="●"/>
            </a:pPr>
            <a:r>
              <a:rPr b="0" i="0" lang="en-US" sz="2400" u="none" cap="none" strike="noStrike">
                <a:solidFill>
                  <a:srgbClr val="FFFFFF"/>
                </a:solidFill>
                <a:latin typeface="Times New Roman"/>
                <a:ea typeface="Times New Roman"/>
                <a:cs typeface="Times New Roman"/>
                <a:sym typeface="Times New Roman"/>
              </a:rPr>
              <a:t>Approches non agrégées, non Pareto.</a:t>
            </a:r>
            <a:endParaRPr/>
          </a:p>
          <a:p>
            <a:pPr indent="-457200" lvl="0" marL="457200" marR="0" rtl="0" algn="l">
              <a:lnSpc>
                <a:spcPct val="80000"/>
              </a:lnSpc>
              <a:spcBef>
                <a:spcPts val="600"/>
              </a:spcBef>
              <a:spcAft>
                <a:spcPts val="0"/>
              </a:spcAft>
              <a:buClr>
                <a:srgbClr val="FF00FF"/>
              </a:buClr>
              <a:buSzPts val="2400"/>
              <a:buFont typeface="Arial"/>
              <a:buChar char="●"/>
            </a:pPr>
            <a:r>
              <a:rPr b="0" i="0" lang="en-US" sz="2400" u="none" cap="none" strike="noStrike">
                <a:solidFill>
                  <a:srgbClr val="FFFFFF"/>
                </a:solidFill>
                <a:latin typeface="Times New Roman"/>
                <a:ea typeface="Times New Roman"/>
                <a:cs typeface="Times New Roman"/>
                <a:sym typeface="Times New Roman"/>
              </a:rPr>
              <a:t>Approches Pareto, utilisant la dominance.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nvSpPr>
        <p:spPr>
          <a:xfrm>
            <a:off x="3124200" y="6172200"/>
            <a:ext cx="2855912" cy="417512"/>
          </a:xfrm>
          <a:prstGeom prst="rect">
            <a:avLst/>
          </a:prstGeom>
          <a:noFill/>
          <a:ln>
            <a:noFill/>
          </a:ln>
        </p:spPr>
        <p:txBody>
          <a:bodyPr anchorCtr="0" anchor="ctr" bIns="46075" lIns="92150" spcFirstLastPara="1" rIns="92150" wrap="square" tIns="46075">
            <a:noAutofit/>
          </a:bodyPr>
          <a:lstStyle/>
          <a:p>
            <a:pPr indent="0" lvl="0" marL="0" marR="0" rtl="0" algn="ctr">
              <a:lnSpc>
                <a:spcPct val="80000"/>
              </a:lnSpc>
              <a:spcBef>
                <a:spcPts val="0"/>
              </a:spcBef>
              <a:spcAft>
                <a:spcPts val="0"/>
              </a:spcAft>
              <a:buClr>
                <a:srgbClr val="FFFFFF"/>
              </a:buClr>
              <a:buSzPts val="1400"/>
              <a:buFont typeface="Times New Roman"/>
              <a:buNone/>
            </a:pPr>
            <a:r>
              <a:rPr b="0" i="0" lang="en-US" sz="1400" u="none">
                <a:solidFill>
                  <a:srgbClr val="FFFFFF"/>
                </a:solidFill>
                <a:latin typeface="Times New Roman"/>
                <a:ea typeface="Times New Roman"/>
                <a:cs typeface="Times New Roman"/>
                <a:sym typeface="Times New Roman"/>
              </a:rPr>
              <a:t>Pierre Collet : Intelligence Artificielle</a:t>
            </a:r>
            <a:endParaRPr/>
          </a:p>
        </p:txBody>
      </p:sp>
      <p:sp>
        <p:nvSpPr>
          <p:cNvPr id="227" name="Shape 227"/>
          <p:cNvSpPr txBox="1"/>
          <p:nvPr/>
        </p:nvSpPr>
        <p:spPr>
          <a:xfrm>
            <a:off x="6858000" y="6172200"/>
            <a:ext cx="1865312" cy="417512"/>
          </a:xfrm>
          <a:prstGeom prst="rect">
            <a:avLst/>
          </a:prstGeom>
          <a:noFill/>
          <a:ln>
            <a:noFill/>
          </a:ln>
        </p:spPr>
        <p:txBody>
          <a:bodyPr anchorCtr="0" anchor="ctr" bIns="46075" lIns="92150" spcFirstLastPara="1" rIns="92150" wrap="square" tIns="46075">
            <a:noAutofit/>
          </a:bodyPr>
          <a:lstStyle/>
          <a:p>
            <a:pPr indent="0" lvl="0" marL="0" marR="0" rtl="0" algn="r">
              <a:lnSpc>
                <a:spcPct val="8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
        <p:nvSpPr>
          <p:cNvPr id="228" name="Shape 228"/>
          <p:cNvSpPr txBox="1"/>
          <p:nvPr>
            <p:ph type="title"/>
          </p:nvPr>
        </p:nvSpPr>
        <p:spPr>
          <a:xfrm>
            <a:off x="360362" y="368300"/>
            <a:ext cx="7740650" cy="449262"/>
          </a:xfrm>
          <a:prstGeom prst="rect">
            <a:avLst/>
          </a:prstGeom>
          <a:noFill/>
          <a:ln>
            <a:noFill/>
          </a:ln>
        </p:spPr>
        <p:txBody>
          <a:bodyPr anchorCtr="0" anchor="ctr" bIns="0" lIns="0" spcFirstLastPara="1" rIns="0" wrap="square" tIns="0">
            <a:noAutofit/>
          </a:bodyPr>
          <a:lstStyle/>
          <a:p>
            <a:pPr indent="0" lvl="0" marL="0" marR="0" rtl="0" algn="l">
              <a:lnSpc>
                <a:spcPct val="80000"/>
              </a:lnSpc>
              <a:spcBef>
                <a:spcPts val="0"/>
              </a:spcBef>
              <a:spcAft>
                <a:spcPts val="0"/>
              </a:spcAft>
              <a:buClr>
                <a:srgbClr val="FFFF00"/>
              </a:buClr>
              <a:buSzPts val="3600"/>
              <a:buFont typeface="Times New Roman"/>
              <a:buNone/>
            </a:pPr>
            <a:r>
              <a:rPr b="0" i="0" lang="en-US" sz="3600" u="none" cap="none" strike="noStrike">
                <a:solidFill>
                  <a:srgbClr val="FFFF00"/>
                </a:solidFill>
                <a:latin typeface="Times New Roman"/>
                <a:ea typeface="Times New Roman"/>
                <a:cs typeface="Times New Roman"/>
                <a:sym typeface="Times New Roman"/>
              </a:rPr>
              <a:t>Traitement séparé des critères</a:t>
            </a:r>
            <a:endParaRPr/>
          </a:p>
        </p:txBody>
      </p:sp>
      <p:sp>
        <p:nvSpPr>
          <p:cNvPr id="229" name="Shape 229"/>
          <p:cNvSpPr txBox="1"/>
          <p:nvPr>
            <p:ph idx="1" type="body"/>
          </p:nvPr>
        </p:nvSpPr>
        <p:spPr>
          <a:xfrm>
            <a:off x="838200" y="1219200"/>
            <a:ext cx="7696200" cy="4754562"/>
          </a:xfrm>
          <a:prstGeom prst="rect">
            <a:avLst/>
          </a:prstGeom>
          <a:noFill/>
          <a:ln>
            <a:noFill/>
          </a:ln>
        </p:spPr>
        <p:txBody>
          <a:bodyPr anchorCtr="0" anchor="t" bIns="0" lIns="0" spcFirstLastPara="1" rIns="0" wrap="square" tIns="0">
            <a:noAutofit/>
          </a:bodyPr>
          <a:lstStyle/>
          <a:p>
            <a:pPr indent="-457200" lvl="0" marL="457200" marR="0" rtl="0" algn="l">
              <a:lnSpc>
                <a:spcPct val="80000"/>
              </a:lnSpc>
              <a:spcBef>
                <a:spcPts val="0"/>
              </a:spcBef>
              <a:spcAft>
                <a:spcPts val="0"/>
              </a:spcAft>
              <a:buClr>
                <a:srgbClr val="FF00FF"/>
              </a:buClr>
              <a:buSzPts val="2400"/>
              <a:buFont typeface="Arial"/>
              <a:buChar char="●"/>
            </a:pPr>
            <a:r>
              <a:rPr b="0" i="0" lang="en-US" sz="2400" u="none" cap="none" strike="noStrike">
                <a:solidFill>
                  <a:srgbClr val="FFFFFF"/>
                </a:solidFill>
                <a:latin typeface="Times New Roman"/>
                <a:ea typeface="Times New Roman"/>
                <a:cs typeface="Times New Roman"/>
                <a:sym typeface="Times New Roman"/>
              </a:rPr>
              <a:t>C'est possible si les critères sont indépendants entre eux. On commence alors par minimiser un premier critère, puis un autre, ... jusqu'à tous les minimiser.</a:t>
            </a:r>
            <a:endParaRPr/>
          </a:p>
          <a:p>
            <a:pPr indent="-457200" lvl="0" marL="457200" marR="0" rtl="0" algn="l">
              <a:lnSpc>
                <a:spcPct val="80000"/>
              </a:lnSpc>
              <a:spcBef>
                <a:spcPts val="600"/>
              </a:spcBef>
              <a:spcAft>
                <a:spcPts val="0"/>
              </a:spcAft>
              <a:buClr>
                <a:srgbClr val="FF00FF"/>
              </a:buClr>
              <a:buSzPts val="2400"/>
              <a:buFont typeface="Arial"/>
              <a:buChar char="●"/>
            </a:pPr>
            <a:r>
              <a:rPr b="0" i="0" lang="en-US" sz="2400" u="none" cap="none" strike="noStrike">
                <a:solidFill>
                  <a:srgbClr val="FFFFFF"/>
                </a:solidFill>
                <a:latin typeface="Times New Roman"/>
                <a:ea typeface="Times New Roman"/>
                <a:cs typeface="Times New Roman"/>
                <a:sym typeface="Times New Roman"/>
              </a:rPr>
              <a:t>Méthode lexicographique (Fourman[85]) : les objectifs sont rangés par ordre d'importance décroissant, puis on commence par minimiser la fonction d'objectif la plus importante, puis la 2è, puis la 3è...</a:t>
            </a:r>
            <a:endParaRPr/>
          </a:p>
          <a:p>
            <a:pPr indent="-457200" lvl="0" marL="457200" marR="0" rtl="0" algn="l">
              <a:lnSpc>
                <a:spcPct val="80000"/>
              </a:lnSpc>
              <a:spcBef>
                <a:spcPts val="600"/>
              </a:spcBef>
              <a:spcAft>
                <a:spcPts val="0"/>
              </a:spcAft>
              <a:buClr>
                <a:srgbClr val="FF00FF"/>
              </a:buClr>
              <a:buSzPts val="2400"/>
              <a:buFont typeface="Arial"/>
              <a:buChar char="●"/>
            </a:pPr>
            <a:r>
              <a:rPr b="0" i="0" lang="en-US" sz="2400" u="none" cap="none" strike="noStrike">
                <a:solidFill>
                  <a:srgbClr val="FFFFFF"/>
                </a:solidFill>
                <a:latin typeface="Times New Roman"/>
                <a:ea typeface="Times New Roman"/>
                <a:cs typeface="Times New Roman"/>
                <a:sym typeface="Times New Roman"/>
              </a:rPr>
              <a:t>Premier problème : la minimisation du premier critère emmène l'algorithme vers une zone restreinte, d'où les autres critères ne peuvent plus sortir.</a:t>
            </a:r>
            <a:endParaRPr/>
          </a:p>
          <a:p>
            <a:pPr indent="-457200" lvl="0" marL="457200" marR="0" rtl="0" algn="l">
              <a:lnSpc>
                <a:spcPct val="80000"/>
              </a:lnSpc>
              <a:spcBef>
                <a:spcPts val="600"/>
              </a:spcBef>
              <a:spcAft>
                <a:spcPts val="0"/>
              </a:spcAft>
              <a:buClr>
                <a:srgbClr val="FF00FF"/>
              </a:buClr>
              <a:buSzPts val="2400"/>
              <a:buFont typeface="Arial"/>
              <a:buChar char="●"/>
            </a:pPr>
            <a:r>
              <a:rPr b="0" i="0" lang="en-US" sz="2400" u="none" cap="none" strike="noStrike">
                <a:solidFill>
                  <a:srgbClr val="FFFFFF"/>
                </a:solidFill>
                <a:latin typeface="Times New Roman"/>
                <a:ea typeface="Times New Roman"/>
                <a:cs typeface="Times New Roman"/>
                <a:sym typeface="Times New Roman"/>
              </a:rPr>
              <a:t>De plus, dans la vie courante, les critères sont très souvent liés, et surtout, antagonistes...</a:t>
            </a:r>
            <a:endParaRPr/>
          </a:p>
          <a:p>
            <a:pPr indent="-304800" lvl="0" marL="457200" marR="0" rtl="0" algn="l">
              <a:lnSpc>
                <a:spcPct val="80000"/>
              </a:lnSpc>
              <a:spcBef>
                <a:spcPts val="600"/>
              </a:spcBef>
              <a:spcAft>
                <a:spcPts val="0"/>
              </a:spcAft>
              <a:buClr>
                <a:srgbClr val="FF00FF"/>
              </a:buClr>
              <a:buSzPts val="2400"/>
              <a:buFont typeface="Arial"/>
              <a:buNone/>
            </a:pPr>
            <a:r>
              <a:t/>
            </a:r>
            <a:endParaRPr b="0" i="0" sz="24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nvSpPr>
        <p:spPr>
          <a:xfrm>
            <a:off x="3124200" y="6172200"/>
            <a:ext cx="2855912" cy="417512"/>
          </a:xfrm>
          <a:prstGeom prst="rect">
            <a:avLst/>
          </a:prstGeom>
          <a:noFill/>
          <a:ln>
            <a:noFill/>
          </a:ln>
        </p:spPr>
        <p:txBody>
          <a:bodyPr anchorCtr="0" anchor="ctr" bIns="46075" lIns="92150" spcFirstLastPara="1" rIns="92150" wrap="square" tIns="46075">
            <a:noAutofit/>
          </a:bodyPr>
          <a:lstStyle/>
          <a:p>
            <a:pPr indent="0" lvl="0" marL="0" marR="0" rtl="0" algn="ctr">
              <a:lnSpc>
                <a:spcPct val="80000"/>
              </a:lnSpc>
              <a:spcBef>
                <a:spcPts val="0"/>
              </a:spcBef>
              <a:spcAft>
                <a:spcPts val="0"/>
              </a:spcAft>
              <a:buClr>
                <a:srgbClr val="FFFFFF"/>
              </a:buClr>
              <a:buSzPts val="1400"/>
              <a:buFont typeface="Times New Roman"/>
              <a:buNone/>
            </a:pPr>
            <a:r>
              <a:rPr b="0" i="0" lang="en-US" sz="1400" u="none">
                <a:solidFill>
                  <a:srgbClr val="FFFFFF"/>
                </a:solidFill>
                <a:latin typeface="Times New Roman"/>
                <a:ea typeface="Times New Roman"/>
                <a:cs typeface="Times New Roman"/>
                <a:sym typeface="Times New Roman"/>
              </a:rPr>
              <a:t>Pierre Collet : Intelligence Artificielle</a:t>
            </a:r>
            <a:endParaRPr/>
          </a:p>
        </p:txBody>
      </p:sp>
      <p:sp>
        <p:nvSpPr>
          <p:cNvPr id="238" name="Shape 238"/>
          <p:cNvSpPr txBox="1"/>
          <p:nvPr/>
        </p:nvSpPr>
        <p:spPr>
          <a:xfrm>
            <a:off x="6858000" y="6172200"/>
            <a:ext cx="1865312" cy="417512"/>
          </a:xfrm>
          <a:prstGeom prst="rect">
            <a:avLst/>
          </a:prstGeom>
          <a:noFill/>
          <a:ln>
            <a:noFill/>
          </a:ln>
        </p:spPr>
        <p:txBody>
          <a:bodyPr anchorCtr="0" anchor="ctr" bIns="46075" lIns="92150" spcFirstLastPara="1" rIns="92150" wrap="square" tIns="46075">
            <a:noAutofit/>
          </a:bodyPr>
          <a:lstStyle/>
          <a:p>
            <a:pPr indent="0" lvl="0" marL="0" marR="0" rtl="0" algn="r">
              <a:lnSpc>
                <a:spcPct val="8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
        <p:nvSpPr>
          <p:cNvPr id="239" name="Shape 239"/>
          <p:cNvSpPr txBox="1"/>
          <p:nvPr>
            <p:ph type="title"/>
          </p:nvPr>
        </p:nvSpPr>
        <p:spPr>
          <a:xfrm>
            <a:off x="360362" y="368300"/>
            <a:ext cx="7740650" cy="449262"/>
          </a:xfrm>
          <a:prstGeom prst="rect">
            <a:avLst/>
          </a:prstGeom>
          <a:noFill/>
          <a:ln>
            <a:noFill/>
          </a:ln>
        </p:spPr>
        <p:txBody>
          <a:bodyPr anchorCtr="0" anchor="ctr" bIns="0" lIns="0" spcFirstLastPara="1" rIns="0" wrap="square" tIns="0">
            <a:noAutofit/>
          </a:bodyPr>
          <a:lstStyle/>
          <a:p>
            <a:pPr indent="0" lvl="0" marL="0" marR="0" rtl="0" algn="l">
              <a:lnSpc>
                <a:spcPct val="80000"/>
              </a:lnSpc>
              <a:spcBef>
                <a:spcPts val="0"/>
              </a:spcBef>
              <a:spcAft>
                <a:spcPts val="0"/>
              </a:spcAft>
              <a:buClr>
                <a:srgbClr val="FFFF00"/>
              </a:buClr>
              <a:buSzPts val="3600"/>
              <a:buFont typeface="Times New Roman"/>
              <a:buNone/>
            </a:pPr>
            <a:r>
              <a:rPr b="0" i="0" lang="en-US" sz="3600" u="none" cap="none" strike="noStrike">
                <a:solidFill>
                  <a:srgbClr val="FFFF00"/>
                </a:solidFill>
                <a:latin typeface="Times New Roman"/>
                <a:ea typeface="Times New Roman"/>
                <a:cs typeface="Times New Roman"/>
                <a:sym typeface="Times New Roman"/>
              </a:rPr>
              <a:t>Agrégation des critères</a:t>
            </a:r>
            <a:endParaRPr/>
          </a:p>
        </p:txBody>
      </p:sp>
      <p:sp>
        <p:nvSpPr>
          <p:cNvPr id="240" name="Shape 240"/>
          <p:cNvSpPr txBox="1"/>
          <p:nvPr>
            <p:ph idx="1" type="body"/>
          </p:nvPr>
        </p:nvSpPr>
        <p:spPr>
          <a:xfrm>
            <a:off x="838200" y="1219200"/>
            <a:ext cx="7981950" cy="4754562"/>
          </a:xfrm>
          <a:prstGeom prst="rect">
            <a:avLst/>
          </a:prstGeom>
          <a:noFill/>
          <a:ln>
            <a:noFill/>
          </a:ln>
        </p:spPr>
        <p:txBody>
          <a:bodyPr anchorCtr="0" anchor="t" bIns="0" lIns="0" spcFirstLastPara="1" rIns="0" wrap="square" tIns="0">
            <a:noAutofit/>
          </a:bodyPr>
          <a:lstStyle/>
          <a:p>
            <a:pPr indent="-457200" lvl="0" marL="457200" marR="0" rtl="0" algn="l">
              <a:lnSpc>
                <a:spcPct val="80000"/>
              </a:lnSpc>
              <a:spcBef>
                <a:spcPts val="0"/>
              </a:spcBef>
              <a:spcAft>
                <a:spcPts val="0"/>
              </a:spcAft>
              <a:buClr>
                <a:srgbClr val="FF00FF"/>
              </a:buClr>
              <a:buSzPts val="2400"/>
              <a:buFont typeface="Arial"/>
              <a:buChar char="●"/>
            </a:pPr>
            <a:r>
              <a:rPr b="0" i="0" lang="en-US" sz="2400" u="none" cap="none" strike="noStrike">
                <a:solidFill>
                  <a:srgbClr val="FFFFFF"/>
                </a:solidFill>
                <a:latin typeface="Times New Roman"/>
                <a:ea typeface="Times New Roman"/>
                <a:cs typeface="Times New Roman"/>
                <a:sym typeface="Times New Roman"/>
              </a:rPr>
              <a:t>Moyenne pondérée :</a:t>
            </a:r>
            <a:endParaRPr/>
          </a:p>
          <a:p>
            <a:pPr indent="-457200" lvl="1" marL="914400" marR="0" rtl="0" algn="l">
              <a:lnSpc>
                <a:spcPct val="80000"/>
              </a:lnSpc>
              <a:spcBef>
                <a:spcPts val="600"/>
              </a:spcBef>
              <a:spcAft>
                <a:spcPts val="0"/>
              </a:spcAft>
              <a:buClr>
                <a:srgbClr val="FF00FF"/>
              </a:buClr>
              <a:buSzPts val="1680"/>
              <a:buFont typeface="Noto Sans Symbols"/>
              <a:buChar char="➢"/>
            </a:pPr>
            <a:r>
              <a:rPr b="0" i="0" lang="en-US" sz="2400" u="none" cap="none" strike="noStrike">
                <a:solidFill>
                  <a:srgbClr val="FFFFFF"/>
                </a:solidFill>
                <a:latin typeface="Times New Roman"/>
                <a:ea typeface="Times New Roman"/>
                <a:cs typeface="Times New Roman"/>
                <a:sym typeface="Times New Roman"/>
              </a:rPr>
              <a:t>On cherche à minimiser une fonction objectif :</a:t>
            </a:r>
            <a:endParaRPr/>
          </a:p>
          <a:p>
            <a:pPr indent="-457200" lvl="1" marL="914400" marR="0" rtl="0" algn="ctr">
              <a:lnSpc>
                <a:spcPct val="80000"/>
              </a:lnSpc>
              <a:spcBef>
                <a:spcPts val="600"/>
              </a:spcBef>
              <a:spcAft>
                <a:spcPts val="0"/>
              </a:spcAft>
              <a:buClr>
                <a:srgbClr val="FF00FF"/>
              </a:buClr>
              <a:buSzPts val="1680"/>
              <a:buFont typeface="Noto Sans Symbols"/>
              <a:buNone/>
            </a:pPr>
            <a:r>
              <a:rPr b="0" i="1" lang="en-US" sz="2400" u="none" cap="none" strike="noStrike">
                <a:solidFill>
                  <a:srgbClr val="FFFFFF"/>
                </a:solidFill>
                <a:latin typeface="Times New Roman"/>
                <a:ea typeface="Times New Roman"/>
                <a:cs typeface="Times New Roman"/>
                <a:sym typeface="Times New Roman"/>
              </a:rPr>
              <a:t>f</a:t>
            </a:r>
            <a:r>
              <a:rPr b="0" i="0" lang="en-US" sz="2400" u="none" cap="none" strike="noStrike">
                <a:solidFill>
                  <a:srgbClr val="FFFFFF"/>
                </a:solidFill>
                <a:latin typeface="Times New Roman"/>
                <a:ea typeface="Times New Roman"/>
                <a:cs typeface="Times New Roman"/>
                <a:sym typeface="Times New Roman"/>
              </a:rPr>
              <a:t>(</a:t>
            </a:r>
            <a:r>
              <a:rPr b="0" i="1" lang="en-US" sz="2400" u="none" cap="none" strike="noStrike">
                <a:solidFill>
                  <a:srgbClr val="FFFFFF"/>
                </a:solidFill>
                <a:latin typeface="Times New Roman"/>
                <a:ea typeface="Times New Roman"/>
                <a:cs typeface="Times New Roman"/>
                <a:sym typeface="Times New Roman"/>
              </a:rPr>
              <a:t>x</a:t>
            </a:r>
            <a:r>
              <a:rPr b="0" i="0" lang="en-US" sz="2400" u="none" cap="none" strike="noStrike">
                <a:solidFill>
                  <a:srgbClr val="FFFFFF"/>
                </a:solidFill>
                <a:latin typeface="Times New Roman"/>
                <a:ea typeface="Times New Roman"/>
                <a:cs typeface="Times New Roman"/>
                <a:sym typeface="Times New Roman"/>
              </a:rPr>
              <a:t>) = </a:t>
            </a:r>
            <a:r>
              <a:rPr b="0" i="0" lang="en-US" sz="2400" u="none" cap="none" strike="noStrike">
                <a:solidFill>
                  <a:srgbClr val="FFFFFF"/>
                </a:solidFill>
                <a:latin typeface="Noto Sans Symbols"/>
                <a:ea typeface="Noto Sans Symbols"/>
                <a:cs typeface="Noto Sans Symbols"/>
                <a:sym typeface="Noto Sans Symbols"/>
              </a:rPr>
              <a:t></a:t>
            </a:r>
            <a:r>
              <a:rPr b="0" i="0" lang="en-US" sz="2400" u="none" cap="none" strike="noStrike">
                <a:solidFill>
                  <a:srgbClr val="FFFFFF"/>
                </a:solidFill>
                <a:latin typeface="Times New Roman"/>
                <a:ea typeface="Times New Roman"/>
                <a:cs typeface="Times New Roman"/>
                <a:sym typeface="Times New Roman"/>
              </a:rPr>
              <a:t> </a:t>
            </a:r>
            <a:r>
              <a:rPr b="0" i="1" lang="en-US" sz="2400" u="none" cap="none" strike="noStrike">
                <a:solidFill>
                  <a:srgbClr val="FFFFFF"/>
                </a:solidFill>
                <a:latin typeface="Noto Sans Symbols"/>
                <a:ea typeface="Noto Sans Symbols"/>
                <a:cs typeface="Noto Sans Symbols"/>
                <a:sym typeface="Noto Sans Symbols"/>
              </a:rPr>
              <a:t></a:t>
            </a:r>
            <a:r>
              <a:rPr b="0" baseline="-25000" i="1" lang="en-US" sz="2400" u="none" cap="none" strike="noStrike">
                <a:solidFill>
                  <a:srgbClr val="FFFFFF"/>
                </a:solidFill>
                <a:latin typeface="Times New Roman"/>
                <a:ea typeface="Times New Roman"/>
                <a:cs typeface="Times New Roman"/>
                <a:sym typeface="Times New Roman"/>
              </a:rPr>
              <a:t>i</a:t>
            </a:r>
            <a:r>
              <a:rPr b="0" i="1" lang="en-US" sz="2400" u="none" cap="none" strike="noStrike">
                <a:solidFill>
                  <a:srgbClr val="FFFFFF"/>
                </a:solidFill>
                <a:latin typeface="Times New Roman"/>
                <a:ea typeface="Times New Roman"/>
                <a:cs typeface="Times New Roman"/>
                <a:sym typeface="Times New Roman"/>
              </a:rPr>
              <a:t> f</a:t>
            </a:r>
            <a:r>
              <a:rPr b="0" baseline="-25000" i="1" lang="en-US" sz="2400" u="none" cap="none" strike="noStrike">
                <a:solidFill>
                  <a:srgbClr val="FFFFFF"/>
                </a:solidFill>
                <a:latin typeface="Times New Roman"/>
                <a:ea typeface="Times New Roman"/>
                <a:cs typeface="Times New Roman"/>
                <a:sym typeface="Times New Roman"/>
              </a:rPr>
              <a:t>i</a:t>
            </a:r>
            <a:r>
              <a:rPr b="0" i="0" lang="en-US" sz="2400" u="none" cap="none" strike="noStrike">
                <a:solidFill>
                  <a:srgbClr val="FFFFFF"/>
                </a:solidFill>
                <a:latin typeface="Times New Roman"/>
                <a:ea typeface="Times New Roman"/>
                <a:cs typeface="Times New Roman"/>
                <a:sym typeface="Times New Roman"/>
              </a:rPr>
              <a:t>(</a:t>
            </a:r>
            <a:r>
              <a:rPr b="0" i="1" lang="en-US" sz="2400" u="none" cap="none" strike="noStrike">
                <a:solidFill>
                  <a:srgbClr val="FFFFFF"/>
                </a:solidFill>
                <a:latin typeface="Times New Roman"/>
                <a:ea typeface="Times New Roman"/>
                <a:cs typeface="Times New Roman"/>
                <a:sym typeface="Times New Roman"/>
              </a:rPr>
              <a:t>x</a:t>
            </a:r>
            <a:r>
              <a:rPr b="0" i="0" lang="en-US" sz="2400" u="none" cap="none" strike="noStrike">
                <a:solidFill>
                  <a:srgbClr val="FFFFFF"/>
                </a:solidFill>
                <a:latin typeface="Times New Roman"/>
                <a:ea typeface="Times New Roman"/>
                <a:cs typeface="Times New Roman"/>
                <a:sym typeface="Times New Roman"/>
              </a:rPr>
              <a:t>) </a:t>
            </a:r>
            <a:endParaRPr/>
          </a:p>
          <a:p>
            <a:pPr indent="-346074" lvl="2" marL="1198562" marR="0" rtl="0" algn="l">
              <a:lnSpc>
                <a:spcPct val="80000"/>
              </a:lnSpc>
              <a:spcBef>
                <a:spcPts val="500"/>
              </a:spcBef>
              <a:spcAft>
                <a:spcPts val="0"/>
              </a:spcAft>
              <a:buClr>
                <a:srgbClr val="FF00FF"/>
              </a:buClr>
              <a:buSzPts val="2000"/>
              <a:buFont typeface="Times New Roman"/>
              <a:buNone/>
            </a:pPr>
            <a:r>
              <a:rPr b="0" i="0" lang="en-US" sz="2000" u="none" cap="none" strike="noStrike">
                <a:solidFill>
                  <a:srgbClr val="FFFFFF"/>
                </a:solidFill>
                <a:latin typeface="Times New Roman"/>
                <a:ea typeface="Times New Roman"/>
                <a:cs typeface="Times New Roman"/>
                <a:sym typeface="Times New Roman"/>
              </a:rPr>
              <a:t>avec </a:t>
            </a:r>
            <a:r>
              <a:rPr b="0" i="1" lang="en-US" sz="2000" u="none" cap="none" strike="noStrike">
                <a:solidFill>
                  <a:srgbClr val="FFFFFF"/>
                </a:solidFill>
                <a:latin typeface="Noto Sans Symbols"/>
                <a:ea typeface="Noto Sans Symbols"/>
                <a:cs typeface="Noto Sans Symbols"/>
                <a:sym typeface="Noto Sans Symbols"/>
              </a:rPr>
              <a:t></a:t>
            </a:r>
            <a:r>
              <a:rPr b="0" baseline="-25000" i="1" lang="en-US" sz="2000" u="none" cap="none" strike="noStrike">
                <a:solidFill>
                  <a:srgbClr val="FFFFFF"/>
                </a:solidFill>
                <a:latin typeface="Times New Roman"/>
                <a:ea typeface="Times New Roman"/>
                <a:cs typeface="Times New Roman"/>
                <a:sym typeface="Times New Roman"/>
              </a:rPr>
              <a:t>i</a:t>
            </a:r>
            <a:r>
              <a:rPr b="0" i="0" lang="en-US" sz="2000" u="none" cap="none" strike="noStrike">
                <a:solidFill>
                  <a:srgbClr val="FFFFFF"/>
                </a:solidFill>
                <a:latin typeface="Times New Roman"/>
                <a:ea typeface="Times New Roman"/>
                <a:cs typeface="Times New Roman"/>
                <a:sym typeface="Times New Roman"/>
              </a:rPr>
              <a:t> pondération de chaque contrainte.</a:t>
            </a:r>
            <a:endParaRPr/>
          </a:p>
          <a:p>
            <a:pPr indent="-457200" lvl="1" marL="914400" marR="0" rtl="0" algn="l">
              <a:lnSpc>
                <a:spcPct val="80000"/>
              </a:lnSpc>
              <a:spcBef>
                <a:spcPts val="600"/>
              </a:spcBef>
              <a:spcAft>
                <a:spcPts val="0"/>
              </a:spcAft>
              <a:buClr>
                <a:srgbClr val="FF00FF"/>
              </a:buClr>
              <a:buSzPts val="1680"/>
              <a:buFont typeface="Noto Sans Symbols"/>
              <a:buChar char="➢"/>
            </a:pPr>
            <a:r>
              <a:rPr b="0" i="0" lang="en-US" sz="2400" u="none" cap="none" strike="noStrike">
                <a:solidFill>
                  <a:srgbClr val="FFFFFF"/>
                </a:solidFill>
                <a:latin typeface="Times New Roman"/>
                <a:ea typeface="Times New Roman"/>
                <a:cs typeface="Times New Roman"/>
                <a:sym typeface="Times New Roman"/>
              </a:rPr>
              <a:t>Question : comment pondérer chaque critère ?</a:t>
            </a:r>
            <a:endParaRPr/>
          </a:p>
          <a:p>
            <a:pPr indent="-457200" lvl="1" marL="914400" marR="0" rtl="0" algn="l">
              <a:lnSpc>
                <a:spcPct val="80000"/>
              </a:lnSpc>
              <a:spcBef>
                <a:spcPts val="600"/>
              </a:spcBef>
              <a:spcAft>
                <a:spcPts val="0"/>
              </a:spcAft>
              <a:buClr>
                <a:srgbClr val="FF00FF"/>
              </a:buClr>
              <a:buSzPts val="1680"/>
              <a:buFont typeface="Noto Sans Symbols"/>
              <a:buChar char="➢"/>
            </a:pPr>
            <a:r>
              <a:rPr b="0" i="0" lang="en-US" sz="2400" u="none" cap="none" strike="noStrike">
                <a:solidFill>
                  <a:srgbClr val="FFFFFF"/>
                </a:solidFill>
                <a:latin typeface="Times New Roman"/>
                <a:ea typeface="Times New Roman"/>
                <a:cs typeface="Times New Roman"/>
                <a:sym typeface="Times New Roman"/>
              </a:rPr>
              <a:t>Comment exprimer l'intéraction entre plusieurs critères ?</a:t>
            </a:r>
            <a:endParaRPr/>
          </a:p>
          <a:p>
            <a:pPr indent="-457200" lvl="0" marL="457200" marR="0" rtl="0" algn="l">
              <a:lnSpc>
                <a:spcPct val="80000"/>
              </a:lnSpc>
              <a:spcBef>
                <a:spcPts val="600"/>
              </a:spcBef>
              <a:spcAft>
                <a:spcPts val="0"/>
              </a:spcAft>
              <a:buClr>
                <a:srgbClr val="FF00FF"/>
              </a:buClr>
              <a:buSzPts val="2400"/>
              <a:buFont typeface="Arial"/>
              <a:buChar char="●"/>
            </a:pPr>
            <a:r>
              <a:rPr b="0" i="0" lang="en-US" sz="2400" u="none" cap="none" strike="noStrike">
                <a:solidFill>
                  <a:srgbClr val="FFFFFF"/>
                </a:solidFill>
                <a:latin typeface="Times New Roman"/>
                <a:ea typeface="Times New Roman"/>
                <a:cs typeface="Times New Roman"/>
                <a:sym typeface="Times New Roman"/>
              </a:rPr>
              <a:t>Généralement, on ne trouve qu'une seule solution (car le problème est transformé en mono-objectif)‏</a:t>
            </a:r>
            <a:endParaRPr/>
          </a:p>
          <a:p>
            <a:pPr indent="-457200" lvl="0" marL="457200" marR="0" rtl="0" algn="l">
              <a:lnSpc>
                <a:spcPct val="80000"/>
              </a:lnSpc>
              <a:spcBef>
                <a:spcPts val="600"/>
              </a:spcBef>
              <a:spcAft>
                <a:spcPts val="0"/>
              </a:spcAft>
              <a:buClr>
                <a:srgbClr val="FF00FF"/>
              </a:buClr>
              <a:buSzPts val="2400"/>
              <a:buFont typeface="Arial"/>
              <a:buChar char="●"/>
            </a:pPr>
            <a:r>
              <a:rPr b="0" i="0" lang="en-US" sz="2400" u="none" cap="none" strike="noStrike">
                <a:solidFill>
                  <a:srgbClr val="FFFFFF"/>
                </a:solidFill>
                <a:latin typeface="Times New Roman"/>
                <a:ea typeface="Times New Roman"/>
                <a:cs typeface="Times New Roman"/>
                <a:sym typeface="Times New Roman"/>
              </a:rPr>
              <a:t>Ce qu'on optimise est différent de ce qui est recherché.</a:t>
            </a:r>
            <a:endParaRPr/>
          </a:p>
          <a:p>
            <a:pPr indent="-457200" lvl="0" marL="457200" marR="0" rtl="0" algn="l">
              <a:lnSpc>
                <a:spcPct val="80000"/>
              </a:lnSpc>
              <a:spcBef>
                <a:spcPts val="600"/>
              </a:spcBef>
              <a:spcAft>
                <a:spcPts val="0"/>
              </a:spcAft>
              <a:buClr>
                <a:srgbClr val="FF00FF"/>
              </a:buClr>
              <a:buSzPts val="2400"/>
              <a:buFont typeface="Arial"/>
              <a:buChar char="●"/>
            </a:pPr>
            <a:r>
              <a:rPr b="0" i="0" lang="en-US" sz="2400" u="none" cap="none" strike="noStrike">
                <a:solidFill>
                  <a:srgbClr val="FFFFFF"/>
                </a:solidFill>
                <a:latin typeface="Times New Roman"/>
                <a:ea typeface="Times New Roman"/>
                <a:cs typeface="Times New Roman"/>
                <a:sym typeface="Times New Roman"/>
              </a:rPr>
              <a:t>Problème : les solutions trouvées seront situées dans des portions convexes de la frontière de Pareto...</a:t>
            </a:r>
            <a:endParaRPr/>
          </a:p>
        </p:txBody>
      </p:sp>
      <p:sp>
        <p:nvSpPr>
          <p:cNvPr id="241" name="Shape 241"/>
          <p:cNvSpPr txBox="1"/>
          <p:nvPr/>
        </p:nvSpPr>
        <p:spPr>
          <a:xfrm>
            <a:off x="1873250" y="5184775"/>
            <a:ext cx="1727200" cy="1079500"/>
          </a:xfrm>
          <a:prstGeom prst="rect">
            <a:avLst/>
          </a:prstGeom>
          <a:solidFill>
            <a:srgbClr val="FFFFFF"/>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cxnSp>
        <p:nvCxnSpPr>
          <p:cNvPr id="242" name="Shape 242"/>
          <p:cNvCxnSpPr/>
          <p:nvPr/>
        </p:nvCxnSpPr>
        <p:spPr>
          <a:xfrm flipH="1" rot="10800000">
            <a:off x="2087562" y="5284787"/>
            <a:ext cx="1587" cy="877887"/>
          </a:xfrm>
          <a:prstGeom prst="straightConnector1">
            <a:avLst/>
          </a:prstGeom>
          <a:noFill/>
          <a:ln cap="flat" cmpd="sng" w="9525">
            <a:solidFill>
              <a:srgbClr val="0000FF"/>
            </a:solidFill>
            <a:prstDash val="solid"/>
            <a:miter lim="800000"/>
            <a:headEnd len="med" w="med" type="none"/>
            <a:tailEnd len="med" w="med" type="triangle"/>
          </a:ln>
        </p:spPr>
      </p:cxnSp>
      <p:cxnSp>
        <p:nvCxnSpPr>
          <p:cNvPr id="243" name="Shape 243"/>
          <p:cNvCxnSpPr/>
          <p:nvPr/>
        </p:nvCxnSpPr>
        <p:spPr>
          <a:xfrm>
            <a:off x="1979612" y="6048375"/>
            <a:ext cx="1403350" cy="1587"/>
          </a:xfrm>
          <a:prstGeom prst="straightConnector1">
            <a:avLst/>
          </a:prstGeom>
          <a:noFill/>
          <a:ln cap="flat" cmpd="sng" w="9525">
            <a:solidFill>
              <a:srgbClr val="0000FF"/>
            </a:solidFill>
            <a:prstDash val="solid"/>
            <a:miter lim="800000"/>
            <a:headEnd len="med" w="med" type="none"/>
            <a:tailEnd len="med" w="med" type="triangle"/>
          </a:ln>
        </p:spPr>
      </p:cxnSp>
      <p:sp>
        <p:nvSpPr>
          <p:cNvPr id="244" name="Shape 244"/>
          <p:cNvSpPr/>
          <p:nvPr/>
        </p:nvSpPr>
        <p:spPr>
          <a:xfrm>
            <a:off x="2197100" y="5400675"/>
            <a:ext cx="863600" cy="539750"/>
          </a:xfrm>
          <a:custGeom>
            <a:pathLst>
              <a:path extrusionOk="0" h="2501" w="4001">
                <a:moveTo>
                  <a:pt x="0" y="0"/>
                </a:moveTo>
                <a:cubicBezTo>
                  <a:pt x="0" y="2000"/>
                  <a:pt x="2000" y="500"/>
                  <a:pt x="2000" y="1500"/>
                </a:cubicBezTo>
                <a:cubicBezTo>
                  <a:pt x="2000" y="2500"/>
                  <a:pt x="3000" y="2500"/>
                  <a:pt x="4000" y="2500"/>
                </a:cubicBezTo>
              </a:path>
            </a:pathLst>
          </a:custGeom>
          <a:no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245" name="Shape 245"/>
          <p:cNvSpPr/>
          <p:nvPr/>
        </p:nvSpPr>
        <p:spPr>
          <a:xfrm>
            <a:off x="2174875" y="5464175"/>
            <a:ext cx="107950" cy="107950"/>
          </a:xfrm>
          <a:prstGeom prst="ellipse">
            <a:avLst/>
          </a:prstGeom>
          <a:solidFill>
            <a:srgbClr val="993366"/>
          </a:solidFill>
          <a:ln cap="flat" cmpd="sng" w="9525">
            <a:solidFill>
              <a:srgbClr val="8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246" name="Shape 246"/>
          <p:cNvSpPr/>
          <p:nvPr/>
        </p:nvSpPr>
        <p:spPr>
          <a:xfrm>
            <a:off x="2303462" y="5572125"/>
            <a:ext cx="107950" cy="107950"/>
          </a:xfrm>
          <a:prstGeom prst="ellipse">
            <a:avLst/>
          </a:prstGeom>
          <a:solidFill>
            <a:srgbClr val="993366"/>
          </a:solidFill>
          <a:ln cap="flat" cmpd="sng" w="9525">
            <a:solidFill>
              <a:srgbClr val="8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247" name="Shape 247"/>
          <p:cNvSpPr/>
          <p:nvPr/>
        </p:nvSpPr>
        <p:spPr>
          <a:xfrm>
            <a:off x="2174875" y="5464175"/>
            <a:ext cx="107950" cy="107950"/>
          </a:xfrm>
          <a:prstGeom prst="ellipse">
            <a:avLst/>
          </a:prstGeom>
          <a:solidFill>
            <a:srgbClr val="993366"/>
          </a:solidFill>
          <a:ln cap="flat" cmpd="sng" w="9525">
            <a:solidFill>
              <a:srgbClr val="8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248" name="Shape 248"/>
          <p:cNvSpPr/>
          <p:nvPr/>
        </p:nvSpPr>
        <p:spPr>
          <a:xfrm>
            <a:off x="2584450" y="5637212"/>
            <a:ext cx="85725" cy="107950"/>
          </a:xfrm>
          <a:prstGeom prst="ellipse">
            <a:avLst/>
          </a:prstGeom>
          <a:solidFill>
            <a:srgbClr val="993366"/>
          </a:solidFill>
          <a:ln cap="flat" cmpd="sng" w="9525">
            <a:solidFill>
              <a:srgbClr val="8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249" name="Shape 249"/>
          <p:cNvSpPr/>
          <p:nvPr/>
        </p:nvSpPr>
        <p:spPr>
          <a:xfrm>
            <a:off x="2692400" y="5832475"/>
            <a:ext cx="107950" cy="107950"/>
          </a:xfrm>
          <a:prstGeom prst="ellipse">
            <a:avLst/>
          </a:prstGeom>
          <a:solidFill>
            <a:srgbClr val="993366"/>
          </a:solidFill>
          <a:ln cap="flat" cmpd="sng" w="9525">
            <a:solidFill>
              <a:srgbClr val="8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250" name="Shape 250"/>
          <p:cNvSpPr/>
          <p:nvPr/>
        </p:nvSpPr>
        <p:spPr>
          <a:xfrm>
            <a:off x="2843212" y="5853112"/>
            <a:ext cx="107950" cy="107950"/>
          </a:xfrm>
          <a:prstGeom prst="ellipse">
            <a:avLst/>
          </a:prstGeom>
          <a:solidFill>
            <a:srgbClr val="993366"/>
          </a:solidFill>
          <a:ln cap="flat" cmpd="sng" w="9525">
            <a:solidFill>
              <a:srgbClr val="8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251" name="Shape 251"/>
          <p:cNvSpPr/>
          <p:nvPr/>
        </p:nvSpPr>
        <p:spPr>
          <a:xfrm>
            <a:off x="2174875" y="5464175"/>
            <a:ext cx="107950" cy="107950"/>
          </a:xfrm>
          <a:prstGeom prst="ellipse">
            <a:avLst/>
          </a:prstGeom>
          <a:solidFill>
            <a:srgbClr val="993366"/>
          </a:solidFill>
          <a:ln cap="flat" cmpd="sng" w="9525">
            <a:solidFill>
              <a:srgbClr val="8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cxnSp>
        <p:nvCxnSpPr>
          <p:cNvPr id="252" name="Shape 252"/>
          <p:cNvCxnSpPr/>
          <p:nvPr/>
        </p:nvCxnSpPr>
        <p:spPr>
          <a:xfrm flipH="1">
            <a:off x="2725737" y="5616575"/>
            <a:ext cx="1182687" cy="63500"/>
          </a:xfrm>
          <a:prstGeom prst="straightConnector1">
            <a:avLst/>
          </a:prstGeom>
          <a:noFill/>
          <a:ln cap="flat" cmpd="sng" w="9525">
            <a:solidFill>
              <a:srgbClr val="23FF23"/>
            </a:solidFill>
            <a:prstDash val="solid"/>
            <a:miter lim="800000"/>
            <a:headEnd len="med" w="med" type="none"/>
            <a:tailEnd len="med" w="med" type="triangle"/>
          </a:ln>
        </p:spPr>
      </p:cxnSp>
      <p:sp>
        <p:nvSpPr>
          <p:cNvPr id="253" name="Shape 253"/>
          <p:cNvSpPr txBox="1"/>
          <p:nvPr/>
        </p:nvSpPr>
        <p:spPr>
          <a:xfrm>
            <a:off x="3924300" y="5148262"/>
            <a:ext cx="3419475" cy="8223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FFFFFF"/>
              </a:buClr>
              <a:buSzPts val="2400"/>
              <a:buFont typeface="Times New Roman"/>
              <a:buNone/>
            </a:pPr>
            <a:r>
              <a:rPr b="0" i="0" lang="en-US" sz="2400" u="none">
                <a:solidFill>
                  <a:srgbClr val="FFFFFF"/>
                </a:solidFill>
                <a:latin typeface="Times New Roman"/>
                <a:ea typeface="Times New Roman"/>
                <a:cs typeface="Times New Roman"/>
                <a:sym typeface="Times New Roman"/>
              </a:rPr>
              <a:t>Non-trouvable par agrégation des critères...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nvSpPr>
        <p:spPr>
          <a:xfrm>
            <a:off x="3124200" y="6172200"/>
            <a:ext cx="2855912" cy="417512"/>
          </a:xfrm>
          <a:prstGeom prst="rect">
            <a:avLst/>
          </a:prstGeom>
          <a:noFill/>
          <a:ln>
            <a:noFill/>
          </a:ln>
        </p:spPr>
        <p:txBody>
          <a:bodyPr anchorCtr="0" anchor="ctr" bIns="46075" lIns="92150" spcFirstLastPara="1" rIns="92150" wrap="square" tIns="46075">
            <a:noAutofit/>
          </a:bodyPr>
          <a:lstStyle/>
          <a:p>
            <a:pPr indent="0" lvl="0" marL="0" marR="0" rtl="0" algn="ctr">
              <a:lnSpc>
                <a:spcPct val="80000"/>
              </a:lnSpc>
              <a:spcBef>
                <a:spcPts val="0"/>
              </a:spcBef>
              <a:spcAft>
                <a:spcPts val="0"/>
              </a:spcAft>
              <a:buClr>
                <a:srgbClr val="FFFFFF"/>
              </a:buClr>
              <a:buSzPts val="1400"/>
              <a:buFont typeface="Times New Roman"/>
              <a:buNone/>
            </a:pPr>
            <a:r>
              <a:rPr b="0" i="0" lang="en-US" sz="1400" u="none">
                <a:solidFill>
                  <a:srgbClr val="FFFFFF"/>
                </a:solidFill>
                <a:latin typeface="Times New Roman"/>
                <a:ea typeface="Times New Roman"/>
                <a:cs typeface="Times New Roman"/>
                <a:sym typeface="Times New Roman"/>
              </a:rPr>
              <a:t>Pierre Collet : Intelligence Artificielle</a:t>
            </a:r>
            <a:endParaRPr/>
          </a:p>
        </p:txBody>
      </p:sp>
      <p:sp>
        <p:nvSpPr>
          <p:cNvPr id="262" name="Shape 262"/>
          <p:cNvSpPr txBox="1"/>
          <p:nvPr/>
        </p:nvSpPr>
        <p:spPr>
          <a:xfrm>
            <a:off x="6858000" y="6172200"/>
            <a:ext cx="1865312" cy="417512"/>
          </a:xfrm>
          <a:prstGeom prst="rect">
            <a:avLst/>
          </a:prstGeom>
          <a:noFill/>
          <a:ln>
            <a:noFill/>
          </a:ln>
        </p:spPr>
        <p:txBody>
          <a:bodyPr anchorCtr="0" anchor="ctr" bIns="46075" lIns="92150" spcFirstLastPara="1" rIns="92150" wrap="square" tIns="46075">
            <a:noAutofit/>
          </a:bodyPr>
          <a:lstStyle/>
          <a:p>
            <a:pPr indent="0" lvl="0" marL="0" marR="0" rtl="0" algn="r">
              <a:lnSpc>
                <a:spcPct val="8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
        <p:nvSpPr>
          <p:cNvPr id="263" name="Shape 263"/>
          <p:cNvSpPr txBox="1"/>
          <p:nvPr>
            <p:ph type="title"/>
          </p:nvPr>
        </p:nvSpPr>
        <p:spPr>
          <a:xfrm>
            <a:off x="360362" y="368300"/>
            <a:ext cx="7740650" cy="449262"/>
          </a:xfrm>
          <a:prstGeom prst="rect">
            <a:avLst/>
          </a:prstGeom>
          <a:noFill/>
          <a:ln>
            <a:noFill/>
          </a:ln>
        </p:spPr>
        <p:txBody>
          <a:bodyPr anchorCtr="0" anchor="ctr" bIns="0" lIns="0" spcFirstLastPara="1" rIns="0" wrap="square" tIns="0">
            <a:noAutofit/>
          </a:bodyPr>
          <a:lstStyle/>
          <a:p>
            <a:pPr indent="0" lvl="0" marL="0" marR="0" rtl="0" algn="l">
              <a:lnSpc>
                <a:spcPct val="80000"/>
              </a:lnSpc>
              <a:spcBef>
                <a:spcPts val="0"/>
              </a:spcBef>
              <a:spcAft>
                <a:spcPts val="0"/>
              </a:spcAft>
              <a:buClr>
                <a:srgbClr val="FFFF00"/>
              </a:buClr>
              <a:buSzPts val="3600"/>
              <a:buFont typeface="Times New Roman"/>
              <a:buNone/>
            </a:pPr>
            <a:r>
              <a:rPr b="0" i="0" lang="en-US" sz="3600" u="none" cap="none" strike="noStrike">
                <a:solidFill>
                  <a:srgbClr val="FFFF00"/>
                </a:solidFill>
                <a:latin typeface="Times New Roman"/>
                <a:ea typeface="Times New Roman"/>
                <a:cs typeface="Times New Roman"/>
                <a:sym typeface="Times New Roman"/>
              </a:rPr>
              <a:t>Corrélation entre les critères</a:t>
            </a:r>
            <a:endParaRPr/>
          </a:p>
        </p:txBody>
      </p:sp>
      <p:sp>
        <p:nvSpPr>
          <p:cNvPr id="264" name="Shape 264"/>
          <p:cNvSpPr txBox="1"/>
          <p:nvPr>
            <p:ph idx="1" type="body"/>
          </p:nvPr>
        </p:nvSpPr>
        <p:spPr>
          <a:xfrm>
            <a:off x="838200" y="1219200"/>
            <a:ext cx="7696200" cy="4754562"/>
          </a:xfrm>
          <a:prstGeom prst="rect">
            <a:avLst/>
          </a:prstGeom>
          <a:noFill/>
          <a:ln>
            <a:noFill/>
          </a:ln>
        </p:spPr>
        <p:txBody>
          <a:bodyPr anchorCtr="0" anchor="t" bIns="0" lIns="0" spcFirstLastPara="1" rIns="0" wrap="square" tIns="0">
            <a:noAutofit/>
          </a:bodyPr>
          <a:lstStyle/>
          <a:p>
            <a:pPr indent="-457200" lvl="0" marL="457200" marR="0" rtl="0" algn="l">
              <a:lnSpc>
                <a:spcPct val="80000"/>
              </a:lnSpc>
              <a:spcBef>
                <a:spcPts val="0"/>
              </a:spcBef>
              <a:spcAft>
                <a:spcPts val="0"/>
              </a:spcAft>
              <a:buClr>
                <a:srgbClr val="FF00FF"/>
              </a:buClr>
              <a:buSzPts val="2400"/>
              <a:buFont typeface="Arial"/>
              <a:buNone/>
            </a:pPr>
            <a:r>
              <a:rPr b="0" i="0" lang="en-US" sz="2400" u="none" cap="none" strike="noStrike">
                <a:solidFill>
                  <a:srgbClr val="FFFFFF"/>
                </a:solidFill>
                <a:latin typeface="Times New Roman"/>
                <a:ea typeface="Times New Roman"/>
                <a:cs typeface="Times New Roman"/>
                <a:sym typeface="Times New Roman"/>
              </a:rPr>
              <a:t>Autre problème : il y a plusieurs types d'interaction entre les critères... :</a:t>
            </a:r>
            <a:endParaRPr/>
          </a:p>
          <a:p>
            <a:pPr indent="-457200" lvl="1" marL="914400" marR="0" rtl="0" algn="l">
              <a:lnSpc>
                <a:spcPct val="80000"/>
              </a:lnSpc>
              <a:spcBef>
                <a:spcPts val="600"/>
              </a:spcBef>
              <a:spcAft>
                <a:spcPts val="0"/>
              </a:spcAft>
              <a:buClr>
                <a:srgbClr val="FF00FF"/>
              </a:buClr>
              <a:buSzPts val="1680"/>
              <a:buFont typeface="Noto Sans Symbols"/>
              <a:buChar char="➢"/>
            </a:pPr>
            <a:r>
              <a:rPr b="0" i="0" lang="en-US" sz="2400" u="none" cap="none" strike="noStrike">
                <a:solidFill>
                  <a:srgbClr val="FFFFFF"/>
                </a:solidFill>
                <a:latin typeface="Times New Roman"/>
                <a:ea typeface="Times New Roman"/>
                <a:cs typeface="Times New Roman"/>
                <a:sym typeface="Times New Roman"/>
              </a:rPr>
              <a:t>Corrélation positive ou négative (</a:t>
            </a:r>
            <a:r>
              <a:rPr b="0" i="1" lang="en-US" sz="2400" u="none" cap="none" strike="noStrike">
                <a:solidFill>
                  <a:srgbClr val="FFFFFF"/>
                </a:solidFill>
                <a:latin typeface="Times New Roman"/>
                <a:ea typeface="Times New Roman"/>
                <a:cs typeface="Times New Roman"/>
                <a:sym typeface="Times New Roman"/>
              </a:rPr>
              <a:t>j</a:t>
            </a:r>
            <a:r>
              <a:rPr b="0" i="0" lang="en-US" sz="2400" u="none" cap="none" strike="noStrike">
                <a:solidFill>
                  <a:srgbClr val="FFFFFF"/>
                </a:solidFill>
                <a:latin typeface="Times New Roman"/>
                <a:ea typeface="Times New Roman"/>
                <a:cs typeface="Times New Roman"/>
                <a:sym typeface="Times New Roman"/>
              </a:rPr>
              <a:t> plus fort que </a:t>
            </a:r>
            <a:r>
              <a:rPr b="0" i="1" lang="en-US" sz="2400" u="none" cap="none" strike="noStrike">
                <a:solidFill>
                  <a:srgbClr val="FFFFFF"/>
                </a:solidFill>
                <a:latin typeface="Times New Roman"/>
                <a:ea typeface="Times New Roman"/>
                <a:cs typeface="Times New Roman"/>
                <a:sym typeface="Times New Roman"/>
              </a:rPr>
              <a:t>i</a:t>
            </a:r>
            <a:r>
              <a:rPr b="0" i="0" lang="en-US" sz="2400" u="none" cap="none" strike="noStrike">
                <a:solidFill>
                  <a:srgbClr val="FFFFFF"/>
                </a:solidFill>
                <a:latin typeface="Times New Roman"/>
                <a:ea typeface="Times New Roman"/>
                <a:cs typeface="Times New Roman"/>
                <a:sym typeface="Times New Roman"/>
              </a:rPr>
              <a:t> lorsque </a:t>
            </a:r>
            <a:r>
              <a:rPr b="0" i="1" lang="en-US" sz="2400" u="none" cap="none" strike="noStrike">
                <a:solidFill>
                  <a:srgbClr val="FFFFFF"/>
                </a:solidFill>
                <a:latin typeface="Times New Roman"/>
                <a:ea typeface="Times New Roman"/>
                <a:cs typeface="Times New Roman"/>
                <a:sym typeface="Times New Roman"/>
              </a:rPr>
              <a:t>i</a:t>
            </a:r>
            <a:r>
              <a:rPr b="0" i="0" lang="en-US" sz="2400" u="none" cap="none" strike="noStrike">
                <a:solidFill>
                  <a:srgbClr val="FFFFFF"/>
                </a:solidFill>
                <a:latin typeface="Times New Roman"/>
                <a:ea typeface="Times New Roman"/>
                <a:cs typeface="Times New Roman"/>
                <a:sym typeface="Times New Roman"/>
              </a:rPr>
              <a:t> absent, car les 2 sont corrélés).</a:t>
            </a:r>
            <a:endParaRPr/>
          </a:p>
          <a:p>
            <a:pPr indent="-457200" lvl="1" marL="914400" marR="0" rtl="0" algn="l">
              <a:lnSpc>
                <a:spcPct val="80000"/>
              </a:lnSpc>
              <a:spcBef>
                <a:spcPts val="600"/>
              </a:spcBef>
              <a:spcAft>
                <a:spcPts val="0"/>
              </a:spcAft>
              <a:buClr>
                <a:srgbClr val="FF00FF"/>
              </a:buClr>
              <a:buSzPts val="1680"/>
              <a:buFont typeface="Noto Sans Symbols"/>
              <a:buChar char="➢"/>
            </a:pPr>
            <a:r>
              <a:rPr b="0" i="0" lang="en-US" sz="2400" u="none" cap="none" strike="noStrike">
                <a:solidFill>
                  <a:srgbClr val="FFFFFF"/>
                </a:solidFill>
                <a:latin typeface="Times New Roman"/>
                <a:ea typeface="Times New Roman"/>
                <a:cs typeface="Times New Roman"/>
                <a:sym typeface="Times New Roman"/>
              </a:rPr>
              <a:t>Changement d'échelle inopiné :</a:t>
            </a:r>
            <a:endParaRPr/>
          </a:p>
          <a:p>
            <a:pPr indent="-346074" lvl="2" marL="1198562" marR="0" rtl="0" algn="l">
              <a:lnSpc>
                <a:spcPct val="80000"/>
              </a:lnSpc>
              <a:spcBef>
                <a:spcPts val="500"/>
              </a:spcBef>
              <a:spcAft>
                <a:spcPts val="0"/>
              </a:spcAft>
              <a:buClr>
                <a:srgbClr val="FF00FF"/>
              </a:buClr>
              <a:buSzPts val="2000"/>
              <a:buFont typeface="Times New Roman"/>
              <a:buChar char="–"/>
            </a:pPr>
            <a:r>
              <a:rPr b="0" i="0" lang="en-US" sz="2000" u="none" cap="none" strike="noStrike">
                <a:solidFill>
                  <a:srgbClr val="FFFFFF"/>
                </a:solidFill>
                <a:latin typeface="Times New Roman"/>
                <a:ea typeface="Times New Roman"/>
                <a:cs typeface="Times New Roman"/>
                <a:sym typeface="Times New Roman"/>
              </a:rPr>
              <a:t>Coût des 200 premiers stylos, 50 euros</a:t>
            </a:r>
            <a:endParaRPr/>
          </a:p>
          <a:p>
            <a:pPr indent="-346074" lvl="2" marL="1198562" marR="0" rtl="0" algn="l">
              <a:lnSpc>
                <a:spcPct val="80000"/>
              </a:lnSpc>
              <a:spcBef>
                <a:spcPts val="500"/>
              </a:spcBef>
              <a:spcAft>
                <a:spcPts val="0"/>
              </a:spcAft>
              <a:buClr>
                <a:srgbClr val="FF00FF"/>
              </a:buClr>
              <a:buSzPts val="2000"/>
              <a:buFont typeface="Times New Roman"/>
              <a:buChar char="–"/>
            </a:pPr>
            <a:r>
              <a:rPr b="0" i="0" lang="en-US" sz="2000" u="none" cap="none" strike="noStrike">
                <a:solidFill>
                  <a:srgbClr val="FFFFFF"/>
                </a:solidFill>
                <a:latin typeface="Times New Roman"/>
                <a:ea typeface="Times New Roman"/>
                <a:cs typeface="Times New Roman"/>
                <a:sym typeface="Times New Roman"/>
              </a:rPr>
              <a:t>De 200 à 500 stylos : 10 la centaine supplémentaire.</a:t>
            </a:r>
            <a:endParaRPr/>
          </a:p>
          <a:p>
            <a:pPr indent="-346074" lvl="2" marL="1198562" marR="0" rtl="0" algn="l">
              <a:lnSpc>
                <a:spcPct val="80000"/>
              </a:lnSpc>
              <a:spcBef>
                <a:spcPts val="500"/>
              </a:spcBef>
              <a:spcAft>
                <a:spcPts val="0"/>
              </a:spcAft>
              <a:buClr>
                <a:srgbClr val="FF00FF"/>
              </a:buClr>
              <a:buSzPts val="2000"/>
              <a:buFont typeface="Times New Roman"/>
              <a:buChar char="–"/>
            </a:pPr>
            <a:r>
              <a:rPr b="0" i="0" lang="en-US" sz="2000" u="none" cap="none" strike="noStrike">
                <a:solidFill>
                  <a:srgbClr val="FFFFFF"/>
                </a:solidFill>
                <a:latin typeface="Times New Roman"/>
                <a:ea typeface="Times New Roman"/>
                <a:cs typeface="Times New Roman"/>
                <a:sym typeface="Times New Roman"/>
              </a:rPr>
              <a:t>Entre 500 et 1000 : 5 euros la centaine supplémentaire.</a:t>
            </a:r>
            <a:endParaRPr/>
          </a:p>
          <a:p>
            <a:pPr indent="-346074" lvl="2" marL="1198562" marR="0" rtl="0" algn="l">
              <a:lnSpc>
                <a:spcPct val="80000"/>
              </a:lnSpc>
              <a:spcBef>
                <a:spcPts val="500"/>
              </a:spcBef>
              <a:spcAft>
                <a:spcPts val="0"/>
              </a:spcAft>
              <a:buClr>
                <a:srgbClr val="FF00FF"/>
              </a:buClr>
              <a:buSzPts val="2000"/>
              <a:buFont typeface="Times New Roman"/>
              <a:buNone/>
            </a:pPr>
            <a:r>
              <a:rPr b="0" i="0" lang="en-US" sz="2000" u="none" cap="none" strike="noStrike">
                <a:solidFill>
                  <a:srgbClr val="FFFFFF"/>
                </a:solidFill>
                <a:latin typeface="Times New Roman"/>
                <a:ea typeface="Times New Roman"/>
                <a:cs typeface="Times New Roman"/>
                <a:sym typeface="Times New Roman"/>
              </a:rPr>
              <a:t>Comment mélanger un tel critère à un autre qui varie linéairement ?</a:t>
            </a:r>
            <a:endParaRPr/>
          </a:p>
          <a:p>
            <a:pPr indent="-457200" lvl="1" marL="914400" marR="0" rtl="0" algn="l">
              <a:lnSpc>
                <a:spcPct val="80000"/>
              </a:lnSpc>
              <a:spcBef>
                <a:spcPts val="600"/>
              </a:spcBef>
              <a:spcAft>
                <a:spcPts val="0"/>
              </a:spcAft>
              <a:buClr>
                <a:srgbClr val="FF00FF"/>
              </a:buClr>
              <a:buSzPts val="1680"/>
              <a:buFont typeface="Noto Sans Symbols"/>
              <a:buChar char="➢"/>
            </a:pPr>
            <a:r>
              <a:rPr b="0" i="0" lang="en-US" sz="2400" u="none" cap="none" strike="noStrike">
                <a:solidFill>
                  <a:srgbClr val="FFFFFF"/>
                </a:solidFill>
                <a:latin typeface="Times New Roman"/>
                <a:ea typeface="Times New Roman"/>
                <a:cs typeface="Times New Roman"/>
                <a:sym typeface="Times New Roman"/>
              </a:rPr>
              <a:t>Comment gérer des seuils minimaux pour certains critères :</a:t>
            </a:r>
            <a:endParaRPr/>
          </a:p>
          <a:p>
            <a:pPr indent="-346074" lvl="2" marL="1198562" marR="0" rtl="0" algn="l">
              <a:lnSpc>
                <a:spcPct val="80000"/>
              </a:lnSpc>
              <a:spcBef>
                <a:spcPts val="500"/>
              </a:spcBef>
              <a:spcAft>
                <a:spcPts val="0"/>
              </a:spcAft>
              <a:buClr>
                <a:srgbClr val="FF00FF"/>
              </a:buClr>
              <a:buSzPts val="2000"/>
              <a:buFont typeface="Times New Roman"/>
              <a:buChar char="–"/>
            </a:pPr>
            <a:r>
              <a:rPr b="0" i="0" lang="en-US" sz="2000" u="none" cap="none" strike="noStrike">
                <a:solidFill>
                  <a:srgbClr val="FFFFFF"/>
                </a:solidFill>
                <a:latin typeface="Times New Roman"/>
                <a:ea typeface="Times New Roman"/>
                <a:cs typeface="Times New Roman"/>
                <a:sym typeface="Times New Roman"/>
              </a:rPr>
              <a:t>(5+15+15)/3 = 11,66... C'est &gt; 10, mais première note &lt; 10...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nvSpPr>
        <p:spPr>
          <a:xfrm>
            <a:off x="3124200" y="6172200"/>
            <a:ext cx="2855912" cy="417512"/>
          </a:xfrm>
          <a:prstGeom prst="rect">
            <a:avLst/>
          </a:prstGeom>
          <a:noFill/>
          <a:ln>
            <a:noFill/>
          </a:ln>
        </p:spPr>
        <p:txBody>
          <a:bodyPr anchorCtr="0" anchor="ctr" bIns="46075" lIns="92150" spcFirstLastPara="1" rIns="92150" wrap="square" tIns="46075">
            <a:noAutofit/>
          </a:bodyPr>
          <a:lstStyle/>
          <a:p>
            <a:pPr indent="0" lvl="0" marL="0" marR="0" rtl="0" algn="ctr">
              <a:lnSpc>
                <a:spcPct val="80000"/>
              </a:lnSpc>
              <a:spcBef>
                <a:spcPts val="0"/>
              </a:spcBef>
              <a:spcAft>
                <a:spcPts val="0"/>
              </a:spcAft>
              <a:buClr>
                <a:srgbClr val="FFFFFF"/>
              </a:buClr>
              <a:buSzPts val="1400"/>
              <a:buFont typeface="Times New Roman"/>
              <a:buNone/>
            </a:pPr>
            <a:r>
              <a:rPr b="0" i="0" lang="en-US" sz="1400" u="none">
                <a:solidFill>
                  <a:srgbClr val="FFFFFF"/>
                </a:solidFill>
                <a:latin typeface="Times New Roman"/>
                <a:ea typeface="Times New Roman"/>
                <a:cs typeface="Times New Roman"/>
                <a:sym typeface="Times New Roman"/>
              </a:rPr>
              <a:t>Pierre Collet : Intelligence Artificielle</a:t>
            </a:r>
            <a:endParaRPr/>
          </a:p>
        </p:txBody>
      </p:sp>
      <p:sp>
        <p:nvSpPr>
          <p:cNvPr id="273" name="Shape 273"/>
          <p:cNvSpPr txBox="1"/>
          <p:nvPr/>
        </p:nvSpPr>
        <p:spPr>
          <a:xfrm>
            <a:off x="6858000" y="6172200"/>
            <a:ext cx="1865312" cy="417512"/>
          </a:xfrm>
          <a:prstGeom prst="rect">
            <a:avLst/>
          </a:prstGeom>
          <a:noFill/>
          <a:ln>
            <a:noFill/>
          </a:ln>
        </p:spPr>
        <p:txBody>
          <a:bodyPr anchorCtr="0" anchor="ctr" bIns="46075" lIns="92150" spcFirstLastPara="1" rIns="92150" wrap="square" tIns="46075">
            <a:noAutofit/>
          </a:bodyPr>
          <a:lstStyle/>
          <a:p>
            <a:pPr indent="0" lvl="0" marL="0" marR="0" rtl="0" algn="r">
              <a:lnSpc>
                <a:spcPct val="8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
        <p:nvSpPr>
          <p:cNvPr id="274" name="Shape 274"/>
          <p:cNvSpPr txBox="1"/>
          <p:nvPr>
            <p:ph type="title"/>
          </p:nvPr>
        </p:nvSpPr>
        <p:spPr>
          <a:xfrm>
            <a:off x="360362" y="368300"/>
            <a:ext cx="7740650" cy="449262"/>
          </a:xfrm>
          <a:prstGeom prst="rect">
            <a:avLst/>
          </a:prstGeom>
          <a:noFill/>
          <a:ln>
            <a:noFill/>
          </a:ln>
        </p:spPr>
        <p:txBody>
          <a:bodyPr anchorCtr="0" anchor="ctr" bIns="0" lIns="0" spcFirstLastPara="1" rIns="0" wrap="square" tIns="0">
            <a:noAutofit/>
          </a:bodyPr>
          <a:lstStyle/>
          <a:p>
            <a:pPr indent="0" lvl="0" marL="0" marR="0" rtl="0" algn="l">
              <a:lnSpc>
                <a:spcPct val="80000"/>
              </a:lnSpc>
              <a:spcBef>
                <a:spcPts val="0"/>
              </a:spcBef>
              <a:spcAft>
                <a:spcPts val="0"/>
              </a:spcAft>
              <a:buClr>
                <a:srgbClr val="FFFF00"/>
              </a:buClr>
              <a:buSzPts val="3600"/>
              <a:buFont typeface="Times New Roman"/>
              <a:buNone/>
            </a:pPr>
            <a:r>
              <a:rPr b="0" i="1" lang="en-US" sz="3600" u="none" cap="none" strike="noStrike">
                <a:solidFill>
                  <a:srgbClr val="FFFF00"/>
                </a:solidFill>
                <a:latin typeface="Noto Sans Symbols"/>
                <a:ea typeface="Noto Sans Symbols"/>
                <a:cs typeface="Noto Sans Symbols"/>
                <a:sym typeface="Noto Sans Symbols"/>
              </a:rPr>
              <a:t></a:t>
            </a:r>
            <a:r>
              <a:rPr b="0" i="0" lang="en-US" sz="3600" u="none" cap="none" strike="noStrike">
                <a:solidFill>
                  <a:srgbClr val="FFFF00"/>
                </a:solidFill>
                <a:latin typeface="Times New Roman"/>
                <a:ea typeface="Times New Roman"/>
                <a:cs typeface="Times New Roman"/>
                <a:sym typeface="Times New Roman"/>
              </a:rPr>
              <a:t>-contrainte</a:t>
            </a:r>
            <a:endParaRPr/>
          </a:p>
        </p:txBody>
      </p:sp>
      <p:sp>
        <p:nvSpPr>
          <p:cNvPr id="275" name="Shape 275"/>
          <p:cNvSpPr txBox="1"/>
          <p:nvPr>
            <p:ph idx="1" type="body"/>
          </p:nvPr>
        </p:nvSpPr>
        <p:spPr>
          <a:xfrm>
            <a:off x="838200" y="1219200"/>
            <a:ext cx="7696200" cy="4754562"/>
          </a:xfrm>
          <a:prstGeom prst="rect">
            <a:avLst/>
          </a:prstGeom>
          <a:noFill/>
          <a:ln>
            <a:noFill/>
          </a:ln>
        </p:spPr>
        <p:txBody>
          <a:bodyPr anchorCtr="0" anchor="t" bIns="0" lIns="0" spcFirstLastPara="1" rIns="0" wrap="square" tIns="0">
            <a:noAutofit/>
          </a:bodyPr>
          <a:lstStyle/>
          <a:p>
            <a:pPr indent="-457200" lvl="0" marL="457200" marR="0" rtl="0" algn="l">
              <a:lnSpc>
                <a:spcPct val="80000"/>
              </a:lnSpc>
              <a:spcBef>
                <a:spcPts val="0"/>
              </a:spcBef>
              <a:spcAft>
                <a:spcPts val="0"/>
              </a:spcAft>
              <a:buClr>
                <a:srgbClr val="FF00FF"/>
              </a:buClr>
              <a:buSzPts val="2400"/>
              <a:buFont typeface="Arial"/>
              <a:buChar char="●"/>
            </a:pPr>
            <a:r>
              <a:rPr b="0" i="0" lang="en-US" sz="2400" u="none" cap="none" strike="noStrike">
                <a:solidFill>
                  <a:srgbClr val="FFFFFF"/>
                </a:solidFill>
                <a:latin typeface="Times New Roman"/>
                <a:ea typeface="Times New Roman"/>
                <a:cs typeface="Times New Roman"/>
                <a:sym typeface="Times New Roman"/>
              </a:rPr>
              <a:t>Minimisation d'un objectif </a:t>
            </a:r>
            <a:r>
              <a:rPr b="0" i="1" lang="en-US" sz="2400" u="none" cap="none" strike="noStrike">
                <a:solidFill>
                  <a:srgbClr val="FFFFFF"/>
                </a:solidFill>
                <a:latin typeface="Times New Roman"/>
                <a:ea typeface="Times New Roman"/>
                <a:cs typeface="Times New Roman"/>
                <a:sym typeface="Times New Roman"/>
              </a:rPr>
              <a:t>f</a:t>
            </a:r>
            <a:r>
              <a:rPr b="0" baseline="-25000" i="1" lang="en-US" sz="2400" u="none" cap="none" strike="noStrike">
                <a:solidFill>
                  <a:srgbClr val="FFFFFF"/>
                </a:solidFill>
                <a:latin typeface="Times New Roman"/>
                <a:ea typeface="Times New Roman"/>
                <a:cs typeface="Times New Roman"/>
                <a:sym typeface="Times New Roman"/>
              </a:rPr>
              <a:t>i</a:t>
            </a:r>
            <a:r>
              <a:rPr b="0" i="0" lang="en-US" sz="2400" u="none" cap="none" strike="noStrike">
                <a:solidFill>
                  <a:srgbClr val="FFFFFF"/>
                </a:solidFill>
                <a:latin typeface="Times New Roman"/>
                <a:ea typeface="Times New Roman"/>
                <a:cs typeface="Times New Roman"/>
                <a:sym typeface="Times New Roman"/>
              </a:rPr>
              <a:t>, lorsque tous les autres objectifs </a:t>
            </a:r>
            <a:r>
              <a:rPr b="0" i="1" lang="en-US" sz="2400" u="none" cap="none" strike="noStrike">
                <a:solidFill>
                  <a:srgbClr val="FFFFFF"/>
                </a:solidFill>
                <a:latin typeface="Times New Roman"/>
                <a:ea typeface="Times New Roman"/>
                <a:cs typeface="Times New Roman"/>
                <a:sym typeface="Times New Roman"/>
              </a:rPr>
              <a:t>j</a:t>
            </a:r>
            <a:r>
              <a:rPr b="0" i="0" lang="en-US" sz="2400" u="none" cap="none" strike="noStrike">
                <a:solidFill>
                  <a:srgbClr val="FFFFFF"/>
                </a:solidFill>
                <a:latin typeface="Times New Roman"/>
                <a:ea typeface="Times New Roman"/>
                <a:cs typeface="Times New Roman"/>
                <a:sym typeface="Times New Roman"/>
              </a:rPr>
              <a:t> </a:t>
            </a:r>
            <a:r>
              <a:rPr b="0" i="0" lang="en-US" sz="2400" u="none" cap="none" strike="noStrike">
                <a:solidFill>
                  <a:srgbClr val="FFFFFF"/>
                </a:solidFill>
                <a:latin typeface="Noto Sans Symbols"/>
                <a:ea typeface="Noto Sans Symbols"/>
                <a:cs typeface="Noto Sans Symbols"/>
                <a:sym typeface="Noto Sans Symbols"/>
              </a:rPr>
              <a:t></a:t>
            </a:r>
            <a:r>
              <a:rPr b="0" i="0" lang="en-US" sz="2400" u="none" cap="none" strike="noStrike">
                <a:solidFill>
                  <a:srgbClr val="FFFFFF"/>
                </a:solidFill>
                <a:latin typeface="Times New Roman"/>
                <a:ea typeface="Times New Roman"/>
                <a:cs typeface="Times New Roman"/>
                <a:sym typeface="Times New Roman"/>
              </a:rPr>
              <a:t> </a:t>
            </a:r>
            <a:r>
              <a:rPr b="0" i="1" lang="en-US" sz="2400" u="none" cap="none" strike="noStrike">
                <a:solidFill>
                  <a:srgbClr val="FFFFFF"/>
                </a:solidFill>
                <a:latin typeface="Times New Roman"/>
                <a:ea typeface="Times New Roman"/>
                <a:cs typeface="Times New Roman"/>
                <a:sym typeface="Times New Roman"/>
              </a:rPr>
              <a:t>i</a:t>
            </a:r>
            <a:r>
              <a:rPr b="0" i="0" lang="en-US" sz="2400" u="none" cap="none" strike="noStrike">
                <a:solidFill>
                  <a:srgbClr val="FFFFFF"/>
                </a:solidFill>
                <a:latin typeface="Times New Roman"/>
                <a:ea typeface="Times New Roman"/>
                <a:cs typeface="Times New Roman"/>
                <a:sym typeface="Times New Roman"/>
              </a:rPr>
              <a:t> sont inférieurs à une valeur </a:t>
            </a:r>
            <a:r>
              <a:rPr b="0" i="1" lang="en-US" sz="2400" u="none" cap="none" strike="noStrike">
                <a:solidFill>
                  <a:srgbClr val="FFFFFF"/>
                </a:solidFill>
                <a:latin typeface="Noto Sans Symbols"/>
                <a:ea typeface="Noto Sans Symbols"/>
                <a:cs typeface="Noto Sans Symbols"/>
                <a:sym typeface="Noto Sans Symbols"/>
              </a:rPr>
              <a:t></a:t>
            </a:r>
            <a:r>
              <a:rPr b="0" baseline="-25000" i="1" lang="en-US" sz="2400" u="none" cap="none" strike="noStrike">
                <a:solidFill>
                  <a:srgbClr val="FFFFFF"/>
                </a:solidFill>
                <a:latin typeface="Times New Roman"/>
                <a:ea typeface="Times New Roman"/>
                <a:cs typeface="Times New Roman"/>
                <a:sym typeface="Times New Roman"/>
              </a:rPr>
              <a:t>j</a:t>
            </a:r>
            <a:r>
              <a:rPr b="0" i="0" lang="en-US" sz="2400" u="none" cap="none" strike="noStrike">
                <a:solidFill>
                  <a:srgbClr val="FFFFFF"/>
                </a:solidFill>
                <a:latin typeface="Times New Roman"/>
                <a:ea typeface="Times New Roman"/>
                <a:cs typeface="Times New Roman"/>
                <a:sym typeface="Times New Roman"/>
              </a:rPr>
              <a:t>.</a:t>
            </a:r>
            <a:endParaRPr/>
          </a:p>
          <a:p>
            <a:pPr indent="-457200" lvl="0" marL="457200" marR="0" rtl="0" algn="l">
              <a:lnSpc>
                <a:spcPct val="80000"/>
              </a:lnSpc>
              <a:spcBef>
                <a:spcPts val="600"/>
              </a:spcBef>
              <a:spcAft>
                <a:spcPts val="0"/>
              </a:spcAft>
              <a:buClr>
                <a:srgbClr val="FF00FF"/>
              </a:buClr>
              <a:buSzPts val="2400"/>
              <a:buFont typeface="Arial"/>
              <a:buChar char="●"/>
            </a:pPr>
            <a:r>
              <a:rPr b="0" i="0" lang="en-US" sz="2400" u="none" cap="none" strike="noStrike">
                <a:solidFill>
                  <a:srgbClr val="FFFFFF"/>
                </a:solidFill>
                <a:latin typeface="Times New Roman"/>
                <a:ea typeface="Times New Roman"/>
                <a:cs typeface="Times New Roman"/>
                <a:sym typeface="Times New Roman"/>
              </a:rPr>
              <a:t>Ensuite, on recommence sur un autre critère jusqu'à trouver une solution satisfaisante.</a:t>
            </a:r>
            <a:endParaRPr/>
          </a:p>
          <a:p>
            <a:pPr indent="-457200" lvl="0" marL="457200" marR="0" rtl="0" algn="l">
              <a:lnSpc>
                <a:spcPct val="80000"/>
              </a:lnSpc>
              <a:spcBef>
                <a:spcPts val="600"/>
              </a:spcBef>
              <a:spcAft>
                <a:spcPts val="0"/>
              </a:spcAft>
              <a:buClr>
                <a:srgbClr val="FF00FF"/>
              </a:buClr>
              <a:buSzPts val="2400"/>
              <a:buFont typeface="Arial"/>
              <a:buChar char="●"/>
            </a:pPr>
            <a:r>
              <a:rPr b="0" i="0" lang="en-US" sz="2400" u="none" cap="none" strike="noStrike">
                <a:solidFill>
                  <a:srgbClr val="FFFFFF"/>
                </a:solidFill>
                <a:latin typeface="Times New Roman"/>
                <a:ea typeface="Times New Roman"/>
                <a:cs typeface="Times New Roman"/>
                <a:sym typeface="Times New Roman"/>
              </a:rPr>
              <a:t>Pb : il faut déjà trouver une solution où toutes les autres contraintes </a:t>
            </a:r>
            <a:r>
              <a:rPr b="0" i="1" lang="en-US" sz="2400" u="none" cap="none" strike="noStrike">
                <a:solidFill>
                  <a:srgbClr val="FFFFFF"/>
                </a:solidFill>
                <a:latin typeface="Times New Roman"/>
                <a:ea typeface="Times New Roman"/>
                <a:cs typeface="Times New Roman"/>
                <a:sym typeface="Times New Roman"/>
              </a:rPr>
              <a:t>j</a:t>
            </a:r>
            <a:r>
              <a:rPr b="0" i="0" lang="en-US" sz="2400" u="none" cap="none" strike="noStrike">
                <a:solidFill>
                  <a:srgbClr val="FFFFFF"/>
                </a:solidFill>
                <a:latin typeface="Times New Roman"/>
                <a:ea typeface="Times New Roman"/>
                <a:cs typeface="Times New Roman"/>
                <a:sym typeface="Times New Roman"/>
              </a:rPr>
              <a:t> sont &lt; </a:t>
            </a:r>
            <a:r>
              <a:rPr b="0" i="1" lang="en-US" sz="2400" u="none" cap="none" strike="noStrike">
                <a:solidFill>
                  <a:srgbClr val="FFFFFF"/>
                </a:solidFill>
                <a:latin typeface="Noto Sans Symbols"/>
                <a:ea typeface="Noto Sans Symbols"/>
                <a:cs typeface="Noto Sans Symbols"/>
                <a:sym typeface="Noto Sans Symbols"/>
              </a:rPr>
              <a:t></a:t>
            </a:r>
            <a:r>
              <a:rPr b="0" baseline="-25000" i="1" lang="en-US" sz="2400" u="none" cap="none" strike="noStrike">
                <a:solidFill>
                  <a:srgbClr val="FFFFFF"/>
                </a:solidFill>
                <a:latin typeface="Times New Roman"/>
                <a:ea typeface="Times New Roman"/>
                <a:cs typeface="Times New Roman"/>
                <a:sym typeface="Times New Roman"/>
              </a:rPr>
              <a:t>j</a:t>
            </a:r>
            <a:r>
              <a:rPr b="0" i="0" lang="en-US" sz="2400" u="none" cap="none" strike="noStrike">
                <a:solidFill>
                  <a:srgbClr val="FFFFFF"/>
                </a:solidFill>
                <a:latin typeface="Times New Roman"/>
                <a:ea typeface="Times New Roman"/>
                <a:cs typeface="Times New Roman"/>
                <a:sym typeface="Times New Roman"/>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nvSpPr>
        <p:spPr>
          <a:xfrm>
            <a:off x="3124200" y="6172200"/>
            <a:ext cx="2855912" cy="417512"/>
          </a:xfrm>
          <a:prstGeom prst="rect">
            <a:avLst/>
          </a:prstGeom>
          <a:noFill/>
          <a:ln>
            <a:noFill/>
          </a:ln>
        </p:spPr>
        <p:txBody>
          <a:bodyPr anchorCtr="0" anchor="ctr" bIns="46075" lIns="92150" spcFirstLastPara="1" rIns="92150" wrap="square" tIns="46075">
            <a:noAutofit/>
          </a:bodyPr>
          <a:lstStyle/>
          <a:p>
            <a:pPr indent="0" lvl="0" marL="0" marR="0" rtl="0" algn="ctr">
              <a:lnSpc>
                <a:spcPct val="80000"/>
              </a:lnSpc>
              <a:spcBef>
                <a:spcPts val="0"/>
              </a:spcBef>
              <a:spcAft>
                <a:spcPts val="0"/>
              </a:spcAft>
              <a:buClr>
                <a:srgbClr val="FFFFFF"/>
              </a:buClr>
              <a:buSzPts val="1400"/>
              <a:buFont typeface="Times New Roman"/>
              <a:buNone/>
            </a:pPr>
            <a:r>
              <a:rPr b="0" i="0" lang="en-US" sz="1400" u="none">
                <a:solidFill>
                  <a:srgbClr val="FFFFFF"/>
                </a:solidFill>
                <a:latin typeface="Times New Roman"/>
                <a:ea typeface="Times New Roman"/>
                <a:cs typeface="Times New Roman"/>
                <a:sym typeface="Times New Roman"/>
              </a:rPr>
              <a:t>Pierre Collet : Intelligence Artificielle</a:t>
            </a:r>
            <a:endParaRPr/>
          </a:p>
        </p:txBody>
      </p:sp>
      <p:sp>
        <p:nvSpPr>
          <p:cNvPr id="284" name="Shape 284"/>
          <p:cNvSpPr txBox="1"/>
          <p:nvPr/>
        </p:nvSpPr>
        <p:spPr>
          <a:xfrm>
            <a:off x="6858000" y="6172200"/>
            <a:ext cx="1865312" cy="417512"/>
          </a:xfrm>
          <a:prstGeom prst="rect">
            <a:avLst/>
          </a:prstGeom>
          <a:noFill/>
          <a:ln>
            <a:noFill/>
          </a:ln>
        </p:spPr>
        <p:txBody>
          <a:bodyPr anchorCtr="0" anchor="ctr" bIns="46075" lIns="92150" spcFirstLastPara="1" rIns="92150" wrap="square" tIns="46075">
            <a:noAutofit/>
          </a:bodyPr>
          <a:lstStyle/>
          <a:p>
            <a:pPr indent="0" lvl="0" marL="0" marR="0" rtl="0" algn="r">
              <a:lnSpc>
                <a:spcPct val="8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
        <p:nvSpPr>
          <p:cNvPr id="285" name="Shape 285"/>
          <p:cNvSpPr txBox="1"/>
          <p:nvPr>
            <p:ph type="title"/>
          </p:nvPr>
        </p:nvSpPr>
        <p:spPr>
          <a:xfrm>
            <a:off x="360362" y="368300"/>
            <a:ext cx="7740650" cy="449262"/>
          </a:xfrm>
          <a:prstGeom prst="rect">
            <a:avLst/>
          </a:prstGeom>
          <a:noFill/>
          <a:ln>
            <a:noFill/>
          </a:ln>
        </p:spPr>
        <p:txBody>
          <a:bodyPr anchorCtr="0" anchor="ctr" bIns="0" lIns="0" spcFirstLastPara="1" rIns="0" wrap="square" tIns="0">
            <a:noAutofit/>
          </a:bodyPr>
          <a:lstStyle/>
          <a:p>
            <a:pPr indent="0" lvl="0" marL="0" marR="0" rtl="0" algn="l">
              <a:lnSpc>
                <a:spcPct val="80000"/>
              </a:lnSpc>
              <a:spcBef>
                <a:spcPts val="0"/>
              </a:spcBef>
              <a:spcAft>
                <a:spcPts val="0"/>
              </a:spcAft>
              <a:buClr>
                <a:srgbClr val="FFFF00"/>
              </a:buClr>
              <a:buSzPts val="3600"/>
              <a:buFont typeface="Times New Roman"/>
              <a:buNone/>
            </a:pPr>
            <a:r>
              <a:rPr b="0" i="0" lang="en-US" sz="3600" u="none" cap="none" strike="noStrike">
                <a:solidFill>
                  <a:srgbClr val="FFFF00"/>
                </a:solidFill>
                <a:latin typeface="Times New Roman"/>
                <a:ea typeface="Times New Roman"/>
                <a:cs typeface="Times New Roman"/>
                <a:sym typeface="Times New Roman"/>
              </a:rPr>
              <a:t>Méthode lexicographique </a:t>
            </a:r>
            <a:r>
              <a:rPr b="0" i="0" lang="en-US" sz="2400" u="none" cap="none" strike="noStrike">
                <a:solidFill>
                  <a:srgbClr val="FFFF00"/>
                </a:solidFill>
                <a:latin typeface="Times New Roman"/>
                <a:ea typeface="Times New Roman"/>
                <a:cs typeface="Times New Roman"/>
                <a:sym typeface="Times New Roman"/>
              </a:rPr>
              <a:t>Fourman[85]</a:t>
            </a:r>
            <a:endParaRPr/>
          </a:p>
        </p:txBody>
      </p:sp>
      <p:sp>
        <p:nvSpPr>
          <p:cNvPr id="286" name="Shape 286"/>
          <p:cNvSpPr txBox="1"/>
          <p:nvPr>
            <p:ph idx="1" type="body"/>
          </p:nvPr>
        </p:nvSpPr>
        <p:spPr>
          <a:xfrm>
            <a:off x="838200" y="1219200"/>
            <a:ext cx="7696200" cy="4754562"/>
          </a:xfrm>
          <a:prstGeom prst="rect">
            <a:avLst/>
          </a:prstGeom>
          <a:noFill/>
          <a:ln>
            <a:noFill/>
          </a:ln>
        </p:spPr>
        <p:txBody>
          <a:bodyPr anchorCtr="0" anchor="t" bIns="0" lIns="0" spcFirstLastPara="1" rIns="0" wrap="square" tIns="0">
            <a:noAutofit/>
          </a:bodyPr>
          <a:lstStyle/>
          <a:p>
            <a:pPr indent="-457200" lvl="0" marL="457200" marR="0" rtl="0" algn="l">
              <a:lnSpc>
                <a:spcPct val="80000"/>
              </a:lnSpc>
              <a:spcBef>
                <a:spcPts val="0"/>
              </a:spcBef>
              <a:spcAft>
                <a:spcPts val="0"/>
              </a:spcAft>
              <a:buClr>
                <a:srgbClr val="FF00FF"/>
              </a:buClr>
              <a:buSzPts val="2400"/>
              <a:buFont typeface="Arial"/>
              <a:buChar char="●"/>
            </a:pPr>
            <a:r>
              <a:rPr b="0" i="0" lang="en-US" sz="2400" u="none" cap="none" strike="noStrike">
                <a:solidFill>
                  <a:srgbClr val="FFFFFF"/>
                </a:solidFill>
                <a:latin typeface="Times New Roman"/>
                <a:ea typeface="Times New Roman"/>
                <a:cs typeface="Times New Roman"/>
                <a:sym typeface="Times New Roman"/>
              </a:rPr>
              <a:t>Les objectifs sont rangés par ordre d'importance décroissant, puis on commence par minimiser la fonction d'objectif la plus importante, puis la 2è, puis la 3è...</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nvSpPr>
        <p:spPr>
          <a:xfrm>
            <a:off x="3124200" y="6172200"/>
            <a:ext cx="2855912" cy="417512"/>
          </a:xfrm>
          <a:prstGeom prst="rect">
            <a:avLst/>
          </a:prstGeom>
          <a:noFill/>
          <a:ln>
            <a:noFill/>
          </a:ln>
        </p:spPr>
        <p:txBody>
          <a:bodyPr anchorCtr="0" anchor="ctr" bIns="46075" lIns="92150" spcFirstLastPara="1" rIns="92150" wrap="square" tIns="46075">
            <a:noAutofit/>
          </a:bodyPr>
          <a:lstStyle/>
          <a:p>
            <a:pPr indent="0" lvl="0" marL="0" marR="0" rtl="0" algn="ctr">
              <a:lnSpc>
                <a:spcPct val="80000"/>
              </a:lnSpc>
              <a:spcBef>
                <a:spcPts val="0"/>
              </a:spcBef>
              <a:spcAft>
                <a:spcPts val="0"/>
              </a:spcAft>
              <a:buClr>
                <a:srgbClr val="FFFFFF"/>
              </a:buClr>
              <a:buSzPts val="1400"/>
              <a:buFont typeface="Times New Roman"/>
              <a:buNone/>
            </a:pPr>
            <a:r>
              <a:rPr b="0" i="0" lang="en-US" sz="1400" u="none">
                <a:solidFill>
                  <a:srgbClr val="FFFFFF"/>
                </a:solidFill>
                <a:latin typeface="Times New Roman"/>
                <a:ea typeface="Times New Roman"/>
                <a:cs typeface="Times New Roman"/>
                <a:sym typeface="Times New Roman"/>
              </a:rPr>
              <a:t>Pierre Collet : Intelligence Artificielle</a:t>
            </a:r>
            <a:endParaRPr/>
          </a:p>
        </p:txBody>
      </p:sp>
      <p:sp>
        <p:nvSpPr>
          <p:cNvPr id="295" name="Shape 295"/>
          <p:cNvSpPr txBox="1"/>
          <p:nvPr/>
        </p:nvSpPr>
        <p:spPr>
          <a:xfrm>
            <a:off x="6858000" y="6172200"/>
            <a:ext cx="1865312" cy="417512"/>
          </a:xfrm>
          <a:prstGeom prst="rect">
            <a:avLst/>
          </a:prstGeom>
          <a:noFill/>
          <a:ln>
            <a:noFill/>
          </a:ln>
        </p:spPr>
        <p:txBody>
          <a:bodyPr anchorCtr="0" anchor="ctr" bIns="46075" lIns="92150" spcFirstLastPara="1" rIns="92150" wrap="square" tIns="46075">
            <a:noAutofit/>
          </a:bodyPr>
          <a:lstStyle/>
          <a:p>
            <a:pPr indent="0" lvl="0" marL="0" marR="0" rtl="0" algn="r">
              <a:lnSpc>
                <a:spcPct val="8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
        <p:nvSpPr>
          <p:cNvPr id="296" name="Shape 296"/>
          <p:cNvSpPr txBox="1"/>
          <p:nvPr>
            <p:ph type="title"/>
          </p:nvPr>
        </p:nvSpPr>
        <p:spPr>
          <a:xfrm>
            <a:off x="360362" y="368300"/>
            <a:ext cx="7740650" cy="449262"/>
          </a:xfrm>
          <a:prstGeom prst="rect">
            <a:avLst/>
          </a:prstGeom>
          <a:noFill/>
          <a:ln>
            <a:noFill/>
          </a:ln>
        </p:spPr>
        <p:txBody>
          <a:bodyPr anchorCtr="0" anchor="ctr" bIns="0" lIns="0" spcFirstLastPara="1" rIns="0" wrap="square" tIns="0">
            <a:noAutofit/>
          </a:bodyPr>
          <a:lstStyle/>
          <a:p>
            <a:pPr indent="0" lvl="0" marL="0" marR="0" rtl="0" algn="l">
              <a:lnSpc>
                <a:spcPct val="80000"/>
              </a:lnSpc>
              <a:spcBef>
                <a:spcPts val="0"/>
              </a:spcBef>
              <a:spcAft>
                <a:spcPts val="0"/>
              </a:spcAft>
              <a:buClr>
                <a:srgbClr val="FFFF00"/>
              </a:buClr>
              <a:buSzPts val="3600"/>
              <a:buFont typeface="Times New Roman"/>
              <a:buNone/>
            </a:pPr>
            <a:r>
              <a:rPr b="0" i="0" lang="en-US" sz="3600" u="none" cap="none" strike="noStrike">
                <a:solidFill>
                  <a:srgbClr val="FFFF00"/>
                </a:solidFill>
                <a:latin typeface="Times New Roman"/>
                <a:ea typeface="Times New Roman"/>
                <a:cs typeface="Times New Roman"/>
                <a:sym typeface="Times New Roman"/>
              </a:rPr>
              <a:t>Algorithmes utilisables</a:t>
            </a:r>
            <a:endParaRPr/>
          </a:p>
        </p:txBody>
      </p:sp>
      <p:sp>
        <p:nvSpPr>
          <p:cNvPr id="297" name="Shape 297"/>
          <p:cNvSpPr txBox="1"/>
          <p:nvPr>
            <p:ph idx="1" type="body"/>
          </p:nvPr>
        </p:nvSpPr>
        <p:spPr>
          <a:xfrm>
            <a:off x="838200" y="1219200"/>
            <a:ext cx="7696200" cy="4754562"/>
          </a:xfrm>
          <a:prstGeom prst="rect">
            <a:avLst/>
          </a:prstGeom>
          <a:noFill/>
          <a:ln>
            <a:noFill/>
          </a:ln>
        </p:spPr>
        <p:txBody>
          <a:bodyPr anchorCtr="0" anchor="t" bIns="0" lIns="0" spcFirstLastPara="1" rIns="0" wrap="square" tIns="0">
            <a:noAutofit/>
          </a:bodyPr>
          <a:lstStyle/>
          <a:p>
            <a:pPr indent="-457200" lvl="0" marL="457200" marR="0" rtl="0" algn="l">
              <a:lnSpc>
                <a:spcPct val="80000"/>
              </a:lnSpc>
              <a:spcBef>
                <a:spcPts val="0"/>
              </a:spcBef>
              <a:spcAft>
                <a:spcPts val="0"/>
              </a:spcAft>
              <a:buClr>
                <a:srgbClr val="FF00FF"/>
              </a:buClr>
              <a:buSzPts val="2400"/>
              <a:buFont typeface="Arial"/>
              <a:buChar char="●"/>
            </a:pPr>
            <a:r>
              <a:rPr b="0" i="0" lang="en-US" sz="2400" u="none" cap="none" strike="noStrike">
                <a:solidFill>
                  <a:srgbClr val="FFFFFF"/>
                </a:solidFill>
                <a:latin typeface="Times New Roman"/>
                <a:ea typeface="Times New Roman"/>
                <a:cs typeface="Times New Roman"/>
                <a:sym typeface="Times New Roman"/>
              </a:rPr>
              <a:t>Algorithmes d'optimisation standard, faisant évoluer un seul point sur l'espace de recherche.</a:t>
            </a:r>
            <a:endParaRPr/>
          </a:p>
          <a:p>
            <a:pPr indent="-457200" lvl="0" marL="457200" marR="0" rtl="0" algn="l">
              <a:lnSpc>
                <a:spcPct val="80000"/>
              </a:lnSpc>
              <a:spcBef>
                <a:spcPts val="600"/>
              </a:spcBef>
              <a:spcAft>
                <a:spcPts val="0"/>
              </a:spcAft>
              <a:buClr>
                <a:srgbClr val="FF00FF"/>
              </a:buClr>
              <a:buSzPts val="2400"/>
              <a:buFont typeface="Arial"/>
              <a:buChar char="●"/>
            </a:pPr>
            <a:r>
              <a:rPr b="0" i="0" lang="en-US" sz="2400" u="none" cap="none" strike="noStrike">
                <a:solidFill>
                  <a:srgbClr val="FFFFFF"/>
                </a:solidFill>
                <a:latin typeface="Times New Roman"/>
                <a:ea typeface="Times New Roman"/>
                <a:cs typeface="Times New Roman"/>
                <a:sym typeface="Times New Roman"/>
              </a:rPr>
              <a:t>Algorithmes à population.</a:t>
            </a:r>
            <a:endParaRPr/>
          </a:p>
          <a:p>
            <a:pPr indent="-457200" lvl="0" marL="457200" marR="0" rtl="0" algn="l">
              <a:lnSpc>
                <a:spcPct val="80000"/>
              </a:lnSpc>
              <a:spcBef>
                <a:spcPts val="600"/>
              </a:spcBef>
              <a:spcAft>
                <a:spcPts val="0"/>
              </a:spcAft>
              <a:buClr>
                <a:srgbClr val="FF00FF"/>
              </a:buClr>
              <a:buSzPts val="2400"/>
              <a:buFont typeface="Arial"/>
              <a:buNone/>
            </a:pPr>
            <a:r>
              <a:t/>
            </a:r>
            <a:endParaRPr b="0" i="0" sz="2400" u="none" cap="none" strike="noStrike">
              <a:solidFill>
                <a:srgbClr val="FFFFFF"/>
              </a:solidFill>
              <a:latin typeface="Times New Roman"/>
              <a:ea typeface="Times New Roman"/>
              <a:cs typeface="Times New Roman"/>
              <a:sym typeface="Times New Roman"/>
            </a:endParaRPr>
          </a:p>
          <a:p>
            <a:pPr indent="-457200" lvl="0" marL="457200" marR="0" rtl="0" algn="l">
              <a:lnSpc>
                <a:spcPct val="80000"/>
              </a:lnSpc>
              <a:spcBef>
                <a:spcPts val="600"/>
              </a:spcBef>
              <a:spcAft>
                <a:spcPts val="0"/>
              </a:spcAft>
              <a:buClr>
                <a:srgbClr val="FF00FF"/>
              </a:buClr>
              <a:buSzPts val="2400"/>
              <a:buFont typeface="Arial"/>
              <a:buNone/>
            </a:pPr>
            <a:r>
              <a:rPr b="0" i="0" lang="en-US" sz="2400" u="none" cap="none" strike="noStrike">
                <a:solidFill>
                  <a:srgbClr val="FFFFFF"/>
                </a:solidFill>
                <a:latin typeface="Times New Roman"/>
                <a:ea typeface="Times New Roman"/>
                <a:cs typeface="Times New Roman"/>
                <a:sym typeface="Times New Roman"/>
              </a:rPr>
              <a:t>	Les algorithmes à population sont bien mieux adaptés à la recherche d'un front de Pareto, d'où le succès des approches évolutionnaires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Thèm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Thème Office">
  <a:themeElements>
    <a:clrScheme name="Thèm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