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9A9-C8DA-F900-F57B-15B93936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F118-9CBE-30E8-ED04-CFD81AFB5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908E5-7BBC-35BD-7AEB-5AFA7CD5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F35-C2D1-204A-3168-E099E5F4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8A53-5F37-E81B-23ED-A17EC79F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F3AF-7B1B-A131-505E-40A84998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F45EB-539B-6C3E-A21F-155D0906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D1ED-DD07-9B17-BD0A-941938D0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4B2D-351D-95E0-0A6C-33C43EF2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3EB7-E44B-2D1E-DDD8-BE74D8E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58551-BFFB-2E3D-0FA9-2099BED59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6A50-B48E-8206-C612-D8CB19E9B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1FA5-D23D-159E-84CD-2BD0EAE5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CB8C-A982-6AA5-79F8-B13A68A9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7B02-9ACF-281A-607D-F8DFA4DD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4B21-E4A3-4A2B-E6DA-5A89CD91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5FD7-7C5F-14A6-B8BF-846E3F87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E344-6DD3-6578-1089-DA26F1A1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C38-5D88-D677-52E0-D9792138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5CF0-2675-26D6-AEEF-411B4BE8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F5C3-3E1A-9F5E-17C8-D8B9920F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7C98-7BFA-0F48-F745-45653A94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9660-217A-D7C6-567D-C3352DD1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A617-8A94-615B-165A-B234FFF7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A24A-B454-CA8D-F918-AC735717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43E0-22CC-9BFC-885B-8BB061A6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F455-9675-7CA7-0D69-55E33CF01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110-95B4-28A7-279C-896E1E44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6828-3A09-9336-75C3-01E194F9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4BBE2-1EAD-898B-2E81-B3D3E578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0AE4A-5FE0-88C6-10B4-AFD1AD5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2DA-C1EC-01BA-7734-538C5296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CD61C-7EF4-1EBF-0A72-62387D3B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C1943-279F-F522-7813-7A2ECCB7C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F830D-F6FB-51C4-A171-F6CD84CB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1187D-E130-0E35-86D0-AAF77158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6A7C3-545C-3689-8136-A3403683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433E-4260-E158-47CC-8F981130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08F8-09BB-E2D0-80B6-EF074025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497D-FEF7-78BC-8AC3-E2E5E792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40BB9-B5BA-9663-78A6-3A1564E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01B83-AF00-C8DB-A678-38ED516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5335-59E1-CC08-EFA5-1DD4AE69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4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59B7-5F9D-E0C1-FEBB-14343CC2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3C032-3BEE-9026-D2E6-66E6A83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541A2-A8E1-FCA4-2168-02D95890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0674-F2B1-6C4E-60F3-E7164B89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975B-9EE6-4BF3-A0B3-81FEE330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6B434-3895-92C1-4937-7FB24AE84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F2FA0-E9ED-60B6-B77C-70B03B1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8915-B6F3-D052-BC9B-A5A3B589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78CF-E85F-BCA9-B215-EF08C91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09D6-4BF1-1608-B73E-D2CC69A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2831E-8A94-50A3-7FAC-03327BBAA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D7EEA-D1B4-DB68-C98C-610D1D7DC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8EE5-28C0-29BC-5BAD-19DA1400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6372-696F-D779-A6C5-088650C4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81E22-30CE-CBA5-52A4-8115FE55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F9277-FBA0-522D-7747-0F3C5FA1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3328-E09F-5DAF-8A9B-8C7A958C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69D3-B2B0-2231-99C3-1D36CF6F6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C464-7383-A745-969B-A6C59AF0EE47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B8A9-B6EC-B8C3-F3A8-F15949423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A781-CB66-9B0B-7F2B-0AAC0EB8A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01BC-ADC3-2845-BC20-B28B1F5DF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B85ECD-822C-1600-666E-4B6C15518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84087"/>
              </p:ext>
            </p:extLst>
          </p:nvPr>
        </p:nvGraphicFramePr>
        <p:xfrm>
          <a:off x="1179871" y="1486581"/>
          <a:ext cx="8790037" cy="39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025">
                  <a:extLst>
                    <a:ext uri="{9D8B030D-6E8A-4147-A177-3AD203B41FA5}">
                      <a16:colId xmlns:a16="http://schemas.microsoft.com/office/drawing/2014/main" val="2965858708"/>
                    </a:ext>
                  </a:extLst>
                </a:gridCol>
                <a:gridCol w="2461000">
                  <a:extLst>
                    <a:ext uri="{9D8B030D-6E8A-4147-A177-3AD203B41FA5}">
                      <a16:colId xmlns:a16="http://schemas.microsoft.com/office/drawing/2014/main" val="4077858519"/>
                    </a:ext>
                  </a:extLst>
                </a:gridCol>
                <a:gridCol w="2930012">
                  <a:extLst>
                    <a:ext uri="{9D8B030D-6E8A-4147-A177-3AD203B41FA5}">
                      <a16:colId xmlns:a16="http://schemas.microsoft.com/office/drawing/2014/main" val="2580501446"/>
                    </a:ext>
                  </a:extLst>
                </a:gridCol>
              </a:tblGrid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IMPROVEMENT STEPS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LOSS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ACCURACY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8914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First model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0.560304523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0.72723031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90966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Features Reduced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0.574125707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0.722099125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782394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Activation Function (Tanh)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60724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Increased Hidden layers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0.573750436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0.722332358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7691956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Dropout Regularization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0.576659501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0.722449005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9577402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Test Size(40%) + Tanh Activation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456805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Automated Model (All Features)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0.559253216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0.731195331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398568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Automated Model (Reduced Features)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0.572828531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0.723265290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872009"/>
                  </a:ext>
                </a:extLst>
              </a:tr>
              <a:tr h="391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Final Optimization (Organization Names Included)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0.469225376</a:t>
                      </a:r>
                      <a:endParaRPr lang="en-GB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0.778309047</a:t>
                      </a:r>
                      <a:endParaRPr lang="en-GB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77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C48E14-6B38-6E80-40A1-501C8436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53228"/>
              </p:ext>
            </p:extLst>
          </p:nvPr>
        </p:nvGraphicFramePr>
        <p:xfrm>
          <a:off x="1426771" y="267608"/>
          <a:ext cx="7924800" cy="6103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0897">
                  <a:extLst>
                    <a:ext uri="{9D8B030D-6E8A-4147-A177-3AD203B41FA5}">
                      <a16:colId xmlns:a16="http://schemas.microsoft.com/office/drawing/2014/main" val="1069618825"/>
                    </a:ext>
                  </a:extLst>
                </a:gridCol>
                <a:gridCol w="1661192">
                  <a:extLst>
                    <a:ext uri="{9D8B030D-6E8A-4147-A177-3AD203B41FA5}">
                      <a16:colId xmlns:a16="http://schemas.microsoft.com/office/drawing/2014/main" val="4240182858"/>
                    </a:ext>
                  </a:extLst>
                </a:gridCol>
                <a:gridCol w="1962711">
                  <a:extLst>
                    <a:ext uri="{9D8B030D-6E8A-4147-A177-3AD203B41FA5}">
                      <a16:colId xmlns:a16="http://schemas.microsoft.com/office/drawing/2014/main" val="2195718925"/>
                    </a:ext>
                  </a:extLst>
                </a:gridCol>
              </a:tblGrid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Model Improvement Steps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model_loss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effectLst/>
                        </a:rPr>
                        <a:t>model_accuracy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5335306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160467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First_model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0.560304523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0.72723031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2570852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5153728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Features Reduced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0.574125707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0.722099125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508959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13999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Activation Function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4023323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504472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Increased </a:t>
                      </a:r>
                      <a:r>
                        <a:rPr lang="en-GB" sz="1200" u="none" strike="noStrike" dirty="0" err="1">
                          <a:effectLst/>
                        </a:rPr>
                        <a:t>Hidden_layers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0.573750436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0.722332358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166982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760527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Dropout </a:t>
                      </a:r>
                      <a:r>
                        <a:rPr lang="en-GB" sz="1200" u="none" strike="noStrike" dirty="0" err="1">
                          <a:effectLst/>
                        </a:rPr>
                        <a:t>Regularizarion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0.576659501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0.722449005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6834091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6351116"/>
                  </a:ext>
                </a:extLst>
              </a:tr>
              <a:tr h="4238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Test_Size</a:t>
                      </a:r>
                      <a:r>
                        <a:rPr lang="en-GB" sz="1200" u="none" strike="noStrike" dirty="0">
                          <a:effectLst/>
                        </a:rPr>
                        <a:t>(40%) + Tanh Activation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0.573746562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0.719679296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360862"/>
                  </a:ext>
                </a:extLst>
              </a:tr>
              <a:tr h="292393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6680806"/>
                  </a:ext>
                </a:extLst>
              </a:tr>
              <a:tr h="30160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Automated Model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0.559253216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0.731195331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75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76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113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8080</dc:creator>
  <cp:lastModifiedBy>8080</cp:lastModifiedBy>
  <cp:revision>4</cp:revision>
  <dcterms:created xsi:type="dcterms:W3CDTF">2023-02-09T11:13:17Z</dcterms:created>
  <dcterms:modified xsi:type="dcterms:W3CDTF">2023-02-10T11:48:59Z</dcterms:modified>
</cp:coreProperties>
</file>