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9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9A9-C8DA-F900-F57B-15B939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F118-9CBE-30E8-ED04-CFD81AFB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08E5-7BBC-35BD-7AEB-5AFA7CD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F35-C2D1-204A-3168-E099E5F4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8A53-5F37-E81B-23ED-A17EC79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3AF-7B1B-A131-505E-40A84998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45EB-539B-6C3E-A21F-155D0906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D1ED-DD07-9B17-BD0A-941938D0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4B2D-351D-95E0-0A6C-33C43EF2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3EB7-E44B-2D1E-DDD8-BE74D8E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58551-BFFB-2E3D-0FA9-2099BED59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6A50-B48E-8206-C612-D8CB19E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1FA5-D23D-159E-84CD-2BD0EAE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CB8C-A982-6AA5-79F8-B13A68A9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7B02-9ACF-281A-607D-F8DFA4DD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B21-E4A3-4A2B-E6DA-5A89CD9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5FD7-7C5F-14A6-B8BF-846E3F8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E344-6DD3-6578-1089-DA26F1A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C38-5D88-D677-52E0-D9792138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5CF0-2675-26D6-AEEF-411B4BE8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F5C3-3E1A-9F5E-17C8-D8B9920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7C98-7BFA-0F48-F745-45653A94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9660-217A-D7C6-567D-C3352DD1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A617-8A94-615B-165A-B234FFF7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A24A-B454-CA8D-F918-AC73571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43E0-22CC-9BFC-885B-8BB061A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F455-9675-7CA7-0D69-55E33CF01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110-95B4-28A7-279C-896E1E44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6828-3A09-9336-75C3-01E194F9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BBE2-1EAD-898B-2E81-B3D3E57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AE4A-5FE0-88C6-10B4-AFD1AD5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2DA-C1EC-01BA-7734-538C5296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D61C-7EF4-1EBF-0A72-62387D3B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1943-279F-F522-7813-7A2ECCB7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830D-F6FB-51C4-A171-F6CD84CB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1187D-E130-0E35-86D0-AAF77158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6A7C3-545C-3689-8136-A3403683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433E-4260-E158-47CC-8F98113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08F8-09BB-E2D0-80B6-EF074025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497D-FEF7-78BC-8AC3-E2E5E792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40BB9-B5BA-9663-78A6-3A1564E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01B83-AF00-C8DB-A678-38ED516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5335-59E1-CC08-EFA5-1DD4AE6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59B7-5F9D-E0C1-FEBB-14343CC2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C032-3BEE-9026-D2E6-66E6A83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41A2-A8E1-FCA4-2168-02D95890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674-F2B1-6C4E-60F3-E7164B8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975B-9EE6-4BF3-A0B3-81FEE33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B434-3895-92C1-4937-7FB24AE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2FA0-E9ED-60B6-B77C-70B03B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8915-B6F3-D052-BC9B-A5A3B58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78CF-E85F-BCA9-B215-EF08C9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9D6-4BF1-1608-B73E-D2CC69A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2831E-8A94-50A3-7FAC-03327BBA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7EEA-D1B4-DB68-C98C-610D1D7D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8EE5-28C0-29BC-5BAD-19DA140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6372-696F-D779-A6C5-088650C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1E22-30CE-CBA5-52A4-8115FE5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9277-FBA0-522D-7747-0F3C5FA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3328-E09F-5DAF-8A9B-8C7A958C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9D3-B2B0-2231-99C3-1D36CF6F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C464-7383-A745-969B-A6C59AF0EE47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B8A9-B6EC-B8C3-F3A8-F1594942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A781-CB66-9B0B-7F2B-0AAC0EB8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B85ECD-822C-1600-666E-4B6C1551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84087"/>
              </p:ext>
            </p:extLst>
          </p:nvPr>
        </p:nvGraphicFramePr>
        <p:xfrm>
          <a:off x="1179871" y="1486581"/>
          <a:ext cx="8790037" cy="39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5">
                  <a:extLst>
                    <a:ext uri="{9D8B030D-6E8A-4147-A177-3AD203B41FA5}">
                      <a16:colId xmlns:a16="http://schemas.microsoft.com/office/drawing/2014/main" val="2965858708"/>
                    </a:ext>
                  </a:extLst>
                </a:gridCol>
                <a:gridCol w="2461000">
                  <a:extLst>
                    <a:ext uri="{9D8B030D-6E8A-4147-A177-3AD203B41FA5}">
                      <a16:colId xmlns:a16="http://schemas.microsoft.com/office/drawing/2014/main" val="4077858519"/>
                    </a:ext>
                  </a:extLst>
                </a:gridCol>
                <a:gridCol w="2930012">
                  <a:extLst>
                    <a:ext uri="{9D8B030D-6E8A-4147-A177-3AD203B41FA5}">
                      <a16:colId xmlns:a16="http://schemas.microsoft.com/office/drawing/2014/main" val="2580501446"/>
                    </a:ext>
                  </a:extLst>
                </a:gridCol>
              </a:tblGrid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8914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First 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0966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Features Reduced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782394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Activation Function (Tanh)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60724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Increased Hidden layers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91956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Dropout Regularization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77402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Test Size(40%) + Tanh Activation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45680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Automated Model (All Features)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398568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Model (Reduced Features)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0.572828531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0.723265290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87200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Final Optimization (Organization Names Included)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0.469225376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0.778309047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7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485109-66FD-B2BE-120A-AF04D8BFE7AA}"/>
              </a:ext>
            </a:extLst>
          </p:cNvPr>
          <p:cNvGrpSpPr/>
          <p:nvPr/>
        </p:nvGrpSpPr>
        <p:grpSpPr>
          <a:xfrm>
            <a:off x="2762250" y="1765300"/>
            <a:ext cx="7827385" cy="3327400"/>
            <a:chOff x="2762250" y="1765300"/>
            <a:chExt cx="7827385" cy="33274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7629B5D-E47E-EC5E-C497-CCEF1CFC0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62250" y="1765300"/>
              <a:ext cx="6667500" cy="3327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5A354-BC0C-E7DB-51F8-D1B2C479C503}"/>
                </a:ext>
              </a:extLst>
            </p:cNvPr>
            <p:cNvSpPr txBox="1"/>
            <p:nvPr/>
          </p:nvSpPr>
          <p:spPr>
            <a:xfrm>
              <a:off x="9091083" y="2980266"/>
              <a:ext cx="1097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Approved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AFDA3C-63F3-D371-F98B-AE7B5F2B157A}"/>
                </a:ext>
              </a:extLst>
            </p:cNvPr>
            <p:cNvSpPr txBox="1"/>
            <p:nvPr/>
          </p:nvSpPr>
          <p:spPr>
            <a:xfrm>
              <a:off x="9091083" y="3494673"/>
              <a:ext cx="1498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Approved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6</cp:revision>
  <dcterms:created xsi:type="dcterms:W3CDTF">2023-02-09T11:13:17Z</dcterms:created>
  <dcterms:modified xsi:type="dcterms:W3CDTF">2023-02-11T09:21:28Z</dcterms:modified>
</cp:coreProperties>
</file>