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9"/>
  </p:normalViewPr>
  <p:slideViewPr>
    <p:cSldViewPr snapToGrid="0">
      <p:cViewPr varScale="1">
        <p:scale>
          <a:sx n="87" d="100"/>
          <a:sy n="87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79A9-C8DA-F900-F57B-15B93936F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CF118-9CBE-30E8-ED04-CFD81AFB5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908E5-7BBC-35BD-7AEB-5AFA7CD5E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36F35-C2D1-204A-3168-E099E5F4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98A53-5F37-E81B-23ED-A17EC79FD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5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0F3AF-7B1B-A131-505E-40A849985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F45EB-539B-6C3E-A21F-155D09066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5D1ED-DD07-9B17-BD0A-941938D09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44B2D-351D-95E0-0A6C-33C43EF21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E3EB7-E44B-2D1E-DDD8-BE74D8E5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3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E58551-BFFB-2E3D-0FA9-2099BED59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96A50-B48E-8206-C612-D8CB19E9B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B1FA5-D23D-159E-84CD-2BD0EAE5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FCB8C-A982-6AA5-79F8-B13A68A9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97B02-9ACF-281A-607D-F8DFA4DD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43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4B21-E4A3-4A2B-E6DA-5A89CD91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85FD7-7C5F-14A6-B8BF-846E3F87B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DE344-6DD3-6578-1089-DA26F1A17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A7C38-5D88-D677-52E0-D9792138C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C5CF0-2675-26D6-AEEF-411B4BE82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6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F5C3-3E1A-9F5E-17C8-D8B9920F0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67C98-7BFA-0F48-F745-45653A944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9660-217A-D7C6-567D-C3352DD1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FA617-8A94-615B-165A-B234FFF70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6A24A-B454-CA8D-F918-AC735717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4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743E0-22CC-9BFC-885B-8BB061A6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EF455-9675-7CA7-0D69-55E33CF01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49110-95B4-28A7-279C-896E1E441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66828-3A09-9336-75C3-01E194F95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4BBE2-1EAD-898B-2E81-B3D3E5784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0AE4A-5FE0-88C6-10B4-AFD1AD53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3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FC2DA-C1EC-01BA-7734-538C5296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CD61C-7EF4-1EBF-0A72-62387D3BD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C1943-279F-F522-7813-7A2ECCB7C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830D-F6FB-51C4-A171-F6CD84CBE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F1187D-E130-0E35-86D0-AAF77158B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96A7C3-545C-3689-8136-A3403683E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73433E-4260-E158-47CC-8F9811306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D408F8-09BB-E2D0-80B6-EF074025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5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D497D-FEF7-78BC-8AC3-E2E5E7922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740BB9-B5BA-9663-78A6-3A1564E0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01B83-AF00-C8DB-A678-38ED516C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55335-59E1-CC08-EFA5-1DD4AE69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40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559B7-5F9D-E0C1-FEBB-14343CC25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C3C032-3BEE-9026-D2E6-66E6A831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541A2-A8E1-FCA4-2168-02D95890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4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0674-F2B1-6C4E-60F3-E7164B89E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3975B-9EE6-4BF3-A0B3-81FEE3305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6B434-3895-92C1-4937-7FB24AE84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F2FA0-E9ED-60B6-B77C-70B03B19D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08915-B6F3-D052-BC9B-A5A3B589A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F78CF-E85F-BCA9-B215-EF08C91C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3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609D6-4BF1-1608-B73E-D2CC69A58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12831E-8A94-50A3-7FAC-03327BBAA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D7EEA-D1B4-DB68-C98C-610D1D7DC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A8EE5-28C0-29BC-5BAD-19DA14005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D6372-696F-D779-A6C5-088650C4B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81E22-30CE-CBA5-52A4-8115FE55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8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4F9277-FBA0-522D-7747-0F3C5FA1D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53328-E09F-5DAF-8A9B-8C7A958C2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F69D3-B2B0-2231-99C3-1D36CF6F6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1C464-7383-A745-969B-A6C59AF0EE47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FB8A9-B6EC-B8C3-F3A8-F15949423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1A781-CB66-9B0B-7F2B-0AAC0EB8A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34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1B85ECD-822C-1600-666E-4B6C15518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91025"/>
              </p:ext>
            </p:extLst>
          </p:nvPr>
        </p:nvGraphicFramePr>
        <p:xfrm>
          <a:off x="1769807" y="1486581"/>
          <a:ext cx="8200101" cy="39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0902">
                  <a:extLst>
                    <a:ext uri="{9D8B030D-6E8A-4147-A177-3AD203B41FA5}">
                      <a16:colId xmlns:a16="http://schemas.microsoft.com/office/drawing/2014/main" val="2965858708"/>
                    </a:ext>
                  </a:extLst>
                </a:gridCol>
                <a:gridCol w="2295832">
                  <a:extLst>
                    <a:ext uri="{9D8B030D-6E8A-4147-A177-3AD203B41FA5}">
                      <a16:colId xmlns:a16="http://schemas.microsoft.com/office/drawing/2014/main" val="4077858519"/>
                    </a:ext>
                  </a:extLst>
                </a:gridCol>
                <a:gridCol w="2733367">
                  <a:extLst>
                    <a:ext uri="{9D8B030D-6E8A-4147-A177-3AD203B41FA5}">
                      <a16:colId xmlns:a16="http://schemas.microsoft.com/office/drawing/2014/main" val="2580501446"/>
                    </a:ext>
                  </a:extLst>
                </a:gridCol>
              </a:tblGrid>
              <a:tr h="391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MODEL IMPROVEMENT STEPS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MODEL LOSS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MODEL ACCURACY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889145"/>
                  </a:ext>
                </a:extLst>
              </a:tr>
              <a:tr h="391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First model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0.560304523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0.72723031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4909665"/>
                  </a:ext>
                </a:extLst>
              </a:tr>
              <a:tr h="391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Features Reduced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0.574125707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0.722099125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3782394"/>
                  </a:ext>
                </a:extLst>
              </a:tr>
              <a:tr h="391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Activation Function (Tanh)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0.573746562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0.719679296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3607249"/>
                  </a:ext>
                </a:extLst>
              </a:tr>
              <a:tr h="391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Increased Hidden layers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0.573750436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0.722332358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7691956"/>
                  </a:ext>
                </a:extLst>
              </a:tr>
              <a:tr h="391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Dropout Regularization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0.576659501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0.722449005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9577402"/>
                  </a:ext>
                </a:extLst>
              </a:tr>
              <a:tr h="391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Test Size(40%) + Tanh Activation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0.573746562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0.719679296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8456805"/>
                  </a:ext>
                </a:extLst>
              </a:tr>
              <a:tr h="391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Automated Model (All Features)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0.559253216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0.731195331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1398568"/>
                  </a:ext>
                </a:extLst>
              </a:tr>
              <a:tr h="391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Automated Model (Reduced Features)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0.572828531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0.723265290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4872009"/>
                  </a:ext>
                </a:extLst>
              </a:tr>
              <a:tr h="391208">
                <a:tc>
                  <a:txBody>
                    <a:bodyPr/>
                    <a:lstStyle/>
                    <a:p>
                      <a:pPr algn="ctr" fontAlgn="b"/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6773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35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C48E14-6B38-6E80-40A1-501C84363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953228"/>
              </p:ext>
            </p:extLst>
          </p:nvPr>
        </p:nvGraphicFramePr>
        <p:xfrm>
          <a:off x="1426771" y="267608"/>
          <a:ext cx="7924800" cy="61036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00897">
                  <a:extLst>
                    <a:ext uri="{9D8B030D-6E8A-4147-A177-3AD203B41FA5}">
                      <a16:colId xmlns:a16="http://schemas.microsoft.com/office/drawing/2014/main" val="1069618825"/>
                    </a:ext>
                  </a:extLst>
                </a:gridCol>
                <a:gridCol w="1661192">
                  <a:extLst>
                    <a:ext uri="{9D8B030D-6E8A-4147-A177-3AD203B41FA5}">
                      <a16:colId xmlns:a16="http://schemas.microsoft.com/office/drawing/2014/main" val="4240182858"/>
                    </a:ext>
                  </a:extLst>
                </a:gridCol>
                <a:gridCol w="1962711">
                  <a:extLst>
                    <a:ext uri="{9D8B030D-6E8A-4147-A177-3AD203B41FA5}">
                      <a16:colId xmlns:a16="http://schemas.microsoft.com/office/drawing/2014/main" val="2195718925"/>
                    </a:ext>
                  </a:extLst>
                </a:gridCol>
              </a:tblGrid>
              <a:tr h="42382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Model Improvement Steps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 err="1">
                          <a:effectLst/>
                        </a:rPr>
                        <a:t>model_loss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 err="1">
                          <a:effectLst/>
                        </a:rPr>
                        <a:t>model_accuracy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5335306"/>
                  </a:ext>
                </a:extLst>
              </a:tr>
              <a:tr h="423823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8160467"/>
                  </a:ext>
                </a:extLst>
              </a:tr>
              <a:tr h="42382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</a:rPr>
                        <a:t>First_model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0.560304523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0.72723031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2570852"/>
                  </a:ext>
                </a:extLst>
              </a:tr>
              <a:tr h="423823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5153728"/>
                  </a:ext>
                </a:extLst>
              </a:tr>
              <a:tr h="42382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Features Reduced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0.574125707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0.722099125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1508959"/>
                  </a:ext>
                </a:extLst>
              </a:tr>
              <a:tr h="423823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313999"/>
                  </a:ext>
                </a:extLst>
              </a:tr>
              <a:tr h="42382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Activation Function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0.573746562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0.719679296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4023323"/>
                  </a:ext>
                </a:extLst>
              </a:tr>
              <a:tr h="423823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6504472"/>
                  </a:ext>
                </a:extLst>
              </a:tr>
              <a:tr h="42382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Increased </a:t>
                      </a:r>
                      <a:r>
                        <a:rPr lang="en-GB" sz="1200" u="none" strike="noStrike" dirty="0" err="1">
                          <a:effectLst/>
                        </a:rPr>
                        <a:t>Hidden_layers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0.573750436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0.722332358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2166982"/>
                  </a:ext>
                </a:extLst>
              </a:tr>
              <a:tr h="423823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1760527"/>
                  </a:ext>
                </a:extLst>
              </a:tr>
              <a:tr h="42382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Dropout </a:t>
                      </a:r>
                      <a:r>
                        <a:rPr lang="en-GB" sz="1200" u="none" strike="noStrike" dirty="0" err="1">
                          <a:effectLst/>
                        </a:rPr>
                        <a:t>Regularizarion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0.576659501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0.722449005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6834091"/>
                  </a:ext>
                </a:extLst>
              </a:tr>
              <a:tr h="423823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6351116"/>
                  </a:ext>
                </a:extLst>
              </a:tr>
              <a:tr h="42382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</a:rPr>
                        <a:t>Test_Size</a:t>
                      </a:r>
                      <a:r>
                        <a:rPr lang="en-GB" sz="1200" u="none" strike="noStrike" dirty="0">
                          <a:effectLst/>
                        </a:rPr>
                        <a:t>(40%) + Tanh Activation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0.573746562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0.719679296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8360862"/>
                  </a:ext>
                </a:extLst>
              </a:tr>
              <a:tr h="292393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6680806"/>
                  </a:ext>
                </a:extLst>
              </a:tr>
              <a:tr h="30160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Automated Model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0.559253216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0.731195331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3750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760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104</Words>
  <Application>Microsoft Macintosh PowerPoint</Application>
  <PresentationFormat>Widescreen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8080</dc:creator>
  <cp:lastModifiedBy>8080</cp:lastModifiedBy>
  <cp:revision>2</cp:revision>
  <dcterms:created xsi:type="dcterms:W3CDTF">2023-02-09T11:13:17Z</dcterms:created>
  <dcterms:modified xsi:type="dcterms:W3CDTF">2023-02-09T11:26:07Z</dcterms:modified>
</cp:coreProperties>
</file>