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9"/>
  </p:normalViewPr>
  <p:slideViewPr>
    <p:cSldViewPr snapToGrid="0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54CD-5437-745E-2C11-1D785A59A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4443-B5B6-5E7E-5622-92DC6C51F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38EF9-E396-F3C3-F968-CA38D795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F264-8AD3-09DB-AA57-EE9993BB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0CE1-9BAA-A104-FCC7-76C1E686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6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E03-7F55-9268-2405-16DC5465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61D47-350F-6E9B-0689-7C49FED46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61DAA-8266-3751-F86B-12F46CC5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04038-D957-E1B9-593C-81B3C77F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FAA3-F50D-4F9A-28F9-F0AFB06F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0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BD4E3-4D89-652A-89A1-35EDE884F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6C3E7-B389-2A3C-804E-6981A6A2A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A3552-AACE-BDF3-C8BB-C20BEE13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B79E1-5485-E247-A7CA-D020AE67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418D-50CF-A3F1-9BAC-E1550D17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7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196D-E754-45AD-8D97-560076C1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1A9E-60FD-9C33-B6DD-04668C95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1275-8671-7134-21E9-03E40859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B211-D64D-7663-8B38-0C4EB5D9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A58C9-66BA-9592-6445-250611C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3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B54B-56C8-3E8E-704A-9B0374A9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FAAAD-F120-6C1F-EBE6-6230310F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52006-9210-E1F4-756E-BED195DF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1346-EF77-5C8A-9EB3-DD0E12B9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F0870-7130-5D38-261F-CF8667BE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C3B5-0A49-D177-BA30-A404C0ED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D3F8-52E7-160D-0420-677C21462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057FD-8E06-42EE-0378-53071B30F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C807-07E6-6240-2EBE-D7D22BB2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4E361-ED1A-BE99-5418-A35A3AD1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F0A8B-E72C-6538-E2A3-B003FC0C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9ADC-3AFC-356D-6A5A-1574038B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44155-9F74-C682-43E1-0C18D0D0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4C033-B5DA-F756-5555-C8E99C649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FB25C-D145-A142-2B85-2E06A539A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8F800-4B8A-3B4E-5756-05D3240FB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EF6EC-E3C9-7A47-D4E4-8BD3CD0E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B2E37-F831-B7BF-F5AE-AA90822E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4E9F7-EFC6-0B37-5508-2127B514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B146-0D7D-9EE8-B230-325C05B8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23594-B443-0BC3-F16F-B148C8E6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D5D03-CB3E-18C9-9BE5-00FBA59F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67DBB-68C7-6D16-1A3F-75BB8DFC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7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2222E-4DD6-8025-4632-5E59856D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39DB2-3D06-88B4-F3D9-C49135E9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8C2ED-C29C-A3C9-A024-9AAA1F48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0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A626-E3F4-256A-D255-1595D8E7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260E-DC3E-F599-D512-FCD8D203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3113D-8B24-0560-78A6-FADFE66F3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1A0C-5F2A-5EEC-245B-008468C9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92253-9889-DEEF-DF24-881B6E05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54710-9385-D482-E943-314AAC90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FE36-F56E-FAB1-735E-C222B6F1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E3E8F-D6A6-80EE-3D7F-B8ECAE847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C5F21-8CF0-8933-9007-422010B26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22555-F26A-EC7D-183A-ADEADE85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52B45-E7FF-3907-18E9-1FA77A8B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518E5-2B0E-B98F-E28B-9C39A43A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B98ED-B7A1-B339-E119-A0A00CE3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61A-64F4-F39A-11CF-07588D556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71366-5351-41FD-3C60-E2F379227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EA93-DE2B-B048-A6A0-FF6F7ECF5E7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3370-C989-240F-2D4B-7E73C59D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11BB-DBD1-ED97-6432-DC9B24C9F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9F12-CAA5-664F-8DB7-3022EBF3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DC6427-38F0-77AE-6AB2-69054A0ADC7A}"/>
              </a:ext>
            </a:extLst>
          </p:cNvPr>
          <p:cNvGrpSpPr/>
          <p:nvPr/>
        </p:nvGrpSpPr>
        <p:grpSpPr>
          <a:xfrm>
            <a:off x="785283" y="1146770"/>
            <a:ext cx="10221385" cy="5488980"/>
            <a:chOff x="785283" y="1146770"/>
            <a:chExt cx="10221385" cy="5488980"/>
          </a:xfrm>
        </p:grpSpPr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56A17F21-699F-46FD-7ECB-ED8A08C0B5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659"/>
            <a:stretch/>
          </p:blipFill>
          <p:spPr>
            <a:xfrm>
              <a:off x="5634566" y="1670050"/>
              <a:ext cx="5372102" cy="4965700"/>
            </a:xfrm>
            <a:prstGeom prst="rect">
              <a:avLst/>
            </a:prstGeom>
          </p:spPr>
        </p:pic>
        <p:pic>
          <p:nvPicPr>
            <p:cNvPr id="9" name="Picture 8" descr="Text&#10;&#10;Description automatically generated">
              <a:extLst>
                <a:ext uri="{FF2B5EF4-FFF2-40B4-BE49-F238E27FC236}">
                  <a16:creationId xmlns:a16="http://schemas.microsoft.com/office/drawing/2014/main" id="{1F0735E4-3AD5-64E9-96C1-20D39D451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283" y="1670050"/>
              <a:ext cx="4559300" cy="49657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D71DF5-A99F-4D9A-3969-0EFD31A4DE22}"/>
                </a:ext>
              </a:extLst>
            </p:cNvPr>
            <p:cNvSpPr txBox="1"/>
            <p:nvPr/>
          </p:nvSpPr>
          <p:spPr>
            <a:xfrm>
              <a:off x="1132168" y="1146770"/>
              <a:ext cx="3606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Linear Regression– no preprocessing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8D32C0-D0B9-DFC0-7A3B-94840408CE19}"/>
                </a:ext>
              </a:extLst>
            </p:cNvPr>
            <p:cNvSpPr txBox="1"/>
            <p:nvPr/>
          </p:nvSpPr>
          <p:spPr>
            <a:xfrm>
              <a:off x="6637784" y="1146770"/>
              <a:ext cx="3365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Linear Regression –  Preprocessed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973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12ED3D-C0D4-0C42-72AF-23902E3D59FF}"/>
              </a:ext>
            </a:extLst>
          </p:cNvPr>
          <p:cNvGrpSpPr/>
          <p:nvPr/>
        </p:nvGrpSpPr>
        <p:grpSpPr>
          <a:xfrm>
            <a:off x="508000" y="995918"/>
            <a:ext cx="9897533" cy="4458732"/>
            <a:chOff x="508000" y="995918"/>
            <a:chExt cx="9897533" cy="4458732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2E615EFB-CA85-C716-06F2-4059DFACD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000" y="1416050"/>
              <a:ext cx="4635500" cy="403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63F8C2-AF0D-AB0D-C192-F3BCED6D7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7933" y="1416050"/>
              <a:ext cx="4927600" cy="40259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E99AE1-344D-D84B-7472-03414739F64C}"/>
                </a:ext>
              </a:extLst>
            </p:cNvPr>
            <p:cNvSpPr txBox="1"/>
            <p:nvPr/>
          </p:nvSpPr>
          <p:spPr>
            <a:xfrm>
              <a:off x="621537" y="995918"/>
              <a:ext cx="4324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 Forest Classifier – no preprocessing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68471A-60F8-C47F-5B3F-91A699CA31B7}"/>
                </a:ext>
              </a:extLst>
            </p:cNvPr>
            <p:cNvSpPr txBox="1"/>
            <p:nvPr/>
          </p:nvSpPr>
          <p:spPr>
            <a:xfrm>
              <a:off x="5779634" y="995918"/>
              <a:ext cx="4030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 Forest Classifier –  Preprocessed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37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FC07E06-3381-1694-3AE7-309FB78D09B6}"/>
              </a:ext>
            </a:extLst>
          </p:cNvPr>
          <p:cNvGrpSpPr/>
          <p:nvPr/>
        </p:nvGrpSpPr>
        <p:grpSpPr>
          <a:xfrm>
            <a:off x="239183" y="231802"/>
            <a:ext cx="10403417" cy="5169930"/>
            <a:chOff x="239183" y="231802"/>
            <a:chExt cx="10403417" cy="51699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E97B15-FCA1-4CCB-8329-6A2B757A9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183" y="601134"/>
              <a:ext cx="4737100" cy="4775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93493E-9218-938A-BA1E-7F39DBF52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7000" y="639234"/>
              <a:ext cx="5435600" cy="47371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43E139-1B71-F079-88B8-65B8DC3C38D6}"/>
                </a:ext>
              </a:extLst>
            </p:cNvPr>
            <p:cNvSpPr txBox="1"/>
            <p:nvPr/>
          </p:nvSpPr>
          <p:spPr>
            <a:xfrm>
              <a:off x="609600" y="231802"/>
              <a:ext cx="4246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Hyperparameter Tuning - Linear regression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C5B66D-18EB-C00F-0872-19DD6A1472B5}"/>
                </a:ext>
              </a:extLst>
            </p:cNvPr>
            <p:cNvSpPr txBox="1"/>
            <p:nvPr/>
          </p:nvSpPr>
          <p:spPr>
            <a:xfrm>
              <a:off x="5445831" y="269902"/>
              <a:ext cx="4947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Hyperparameter Tuning – Random Forest Classifier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017F2EE-2D95-1729-7D16-C0931096E83F}"/>
                </a:ext>
              </a:extLst>
            </p:cNvPr>
            <p:cNvSpPr/>
            <p:nvPr/>
          </p:nvSpPr>
          <p:spPr>
            <a:xfrm>
              <a:off x="7215719" y="4148666"/>
              <a:ext cx="472014" cy="1253063"/>
            </a:xfrm>
            <a:prstGeom prst="ellipse">
              <a:avLst/>
            </a:prstGeom>
            <a:noFill/>
            <a:ln w="222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9244D0-A80B-971C-8D4E-6209D1090210}"/>
                </a:ext>
              </a:extLst>
            </p:cNvPr>
            <p:cNvSpPr/>
            <p:nvPr/>
          </p:nvSpPr>
          <p:spPr>
            <a:xfrm>
              <a:off x="2201334" y="4067196"/>
              <a:ext cx="457200" cy="1253063"/>
            </a:xfrm>
            <a:prstGeom prst="ellipse">
              <a:avLst/>
            </a:prstGeom>
            <a:noFill/>
            <a:ln w="222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DE661F8-8CC8-B838-F8B7-4FD5BEE2913B}"/>
                </a:ext>
              </a:extLst>
            </p:cNvPr>
            <p:cNvSpPr/>
            <p:nvPr/>
          </p:nvSpPr>
          <p:spPr>
            <a:xfrm>
              <a:off x="1613962" y="4067195"/>
              <a:ext cx="472014" cy="1253063"/>
            </a:xfrm>
            <a:prstGeom prst="ellipse">
              <a:avLst/>
            </a:prstGeom>
            <a:noFill/>
            <a:ln w="22225"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3656CB-CF44-756D-86FD-39813A7E2F37}"/>
                </a:ext>
              </a:extLst>
            </p:cNvPr>
            <p:cNvSpPr/>
            <p:nvPr/>
          </p:nvSpPr>
          <p:spPr>
            <a:xfrm>
              <a:off x="6628350" y="4148669"/>
              <a:ext cx="472014" cy="1253063"/>
            </a:xfrm>
            <a:prstGeom prst="ellipse">
              <a:avLst/>
            </a:prstGeom>
            <a:noFill/>
            <a:ln w="22225">
              <a:solidFill>
                <a:srgbClr val="00F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128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06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8080</dc:creator>
  <cp:lastModifiedBy>8080</cp:lastModifiedBy>
  <cp:revision>1</cp:revision>
  <dcterms:created xsi:type="dcterms:W3CDTF">2023-01-26T13:38:38Z</dcterms:created>
  <dcterms:modified xsi:type="dcterms:W3CDTF">2023-01-26T14:03:59Z</dcterms:modified>
</cp:coreProperties>
</file>