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1"/>
    <p:restoredTop sz="94669"/>
  </p:normalViewPr>
  <p:slideViewPr>
    <p:cSldViewPr snapToGrid="0">
      <p:cViewPr>
        <p:scale>
          <a:sx n="171" d="100"/>
          <a:sy n="171" d="100"/>
        </p:scale>
        <p:origin x="-2280" y="-1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054CD-5437-745E-2C11-1D785A59A4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E14443-B5B6-5E7E-5622-92DC6C51F8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D38EF9-E396-F3C3-F968-CA38D795D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5EA93-DE2B-B048-A6A0-FF6F7ECF5E7E}" type="datetimeFigureOut">
              <a:rPr lang="en-US" smtClean="0"/>
              <a:t>1/26/23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B3F264-8AD3-09DB-AA57-EE9993BB0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4B0CE1-9BAA-A104-FCC7-76C1E6862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E9F12-CAA5-664F-8DB7-3022EBF35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065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C3E03-7F55-9268-2405-16DC54654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561D47-350F-6E9B-0689-7C49FED46C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861DAA-8266-3751-F86B-12F46CC5A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5EA93-DE2B-B048-A6A0-FF6F7ECF5E7E}" type="datetimeFigureOut">
              <a:rPr lang="en-US" smtClean="0"/>
              <a:t>1/26/23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E04038-D957-E1B9-593C-81B3C77FE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9FAA3-F50D-4F9A-28F9-F0AFB06F9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E9F12-CAA5-664F-8DB7-3022EBF35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309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6BD4E3-4D89-652A-89A1-35EDE884FD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E6C3E7-B389-2A3C-804E-6981A6A2A5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2A3552-AACE-BDF3-C8BB-C20BEE132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5EA93-DE2B-B048-A6A0-FF6F7ECF5E7E}" type="datetimeFigureOut">
              <a:rPr lang="en-US" smtClean="0"/>
              <a:t>1/26/23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AB79E1-5485-E247-A7CA-D020AE673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5C418D-50CF-A3F1-9BAC-E1550D170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E9F12-CAA5-664F-8DB7-3022EBF35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479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8196D-E754-45AD-8D97-560076C1D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11A9E-60FD-9C33-B6DD-04668C9560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3D1275-8671-7134-21E9-03E408596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5EA93-DE2B-B048-A6A0-FF6F7ECF5E7E}" type="datetimeFigureOut">
              <a:rPr lang="en-US" smtClean="0"/>
              <a:t>1/26/23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25B211-D64D-7663-8B38-0C4EB5D99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FA58C9-66BA-9592-6445-250611C1D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E9F12-CAA5-664F-8DB7-3022EBF35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639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9B54B-56C8-3E8E-704A-9B0374A9B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2FAAAD-F120-6C1F-EBE6-6230310F44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252006-9210-E1F4-756E-BED195DFA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5EA93-DE2B-B048-A6A0-FF6F7ECF5E7E}" type="datetimeFigureOut">
              <a:rPr lang="en-US" smtClean="0"/>
              <a:t>1/26/23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021346-EF77-5C8A-9EB3-DD0E12B9B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DF0870-7130-5D38-261F-CF8667BE9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E9F12-CAA5-664F-8DB7-3022EBF35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889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DC3B5-0A49-D177-BA30-A404C0EDA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8D3F8-52E7-160D-0420-677C214629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8057FD-8E06-42EE-0378-53071B30F6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4AC807-07E6-6240-2EBE-D7D22BB20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5EA93-DE2B-B048-A6A0-FF6F7ECF5E7E}" type="datetimeFigureOut">
              <a:rPr lang="en-US" smtClean="0"/>
              <a:t>1/26/23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D4E361-ED1A-BE99-5418-A35A3AD12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6F0A8B-E72C-6538-E2A3-B003FC0CC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E9F12-CAA5-664F-8DB7-3022EBF35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279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49ADC-3AFC-356D-6A5A-1574038B2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B44155-9F74-C682-43E1-0C18D0D0A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94C033-B5DA-F756-5555-C8E99C649C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FFB25C-D145-A142-2B85-2E06A539A8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C8F800-4B8A-3B4E-5756-05D3240FB8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BEF6EC-E3C9-7A47-D4E4-8BD3CD0EE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5EA93-DE2B-B048-A6A0-FF6F7ECF5E7E}" type="datetimeFigureOut">
              <a:rPr lang="en-US" smtClean="0"/>
              <a:t>1/26/23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0B2E37-F831-B7BF-F5AE-AA90822E0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04E9F7-EFC6-0B37-5508-2127B514F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E9F12-CAA5-664F-8DB7-3022EBF35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75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1B146-0D7D-9EE8-B230-325C05B8C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023594-B443-0BC3-F16F-B148C8E6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5EA93-DE2B-B048-A6A0-FF6F7ECF5E7E}" type="datetimeFigureOut">
              <a:rPr lang="en-US" smtClean="0"/>
              <a:t>1/26/23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8D5D03-CB3E-18C9-9BE5-00FBA59F6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367DBB-68C7-6D16-1A3F-75BB8DFC5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E9F12-CAA5-664F-8DB7-3022EBF35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377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02222E-4DD6-8025-4632-5E59856DA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5EA93-DE2B-B048-A6A0-FF6F7ECF5E7E}" type="datetimeFigureOut">
              <a:rPr lang="en-US" smtClean="0"/>
              <a:t>1/26/23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239DB2-3D06-88B4-F3D9-C49135E9C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28C2ED-C29C-A3C9-A024-9AAA1F485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E9F12-CAA5-664F-8DB7-3022EBF35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400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6A626-E3F4-256A-D255-1595D8E7F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C260E-DC3E-F599-D512-FCD8D2036B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03113D-8B24-0560-78A6-FADFE66F3D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0B1A0C-5F2A-5EEC-245B-008468C90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5EA93-DE2B-B048-A6A0-FF6F7ECF5E7E}" type="datetimeFigureOut">
              <a:rPr lang="en-US" smtClean="0"/>
              <a:t>1/26/23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992253-9889-DEEF-DF24-881B6E05A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154710-9385-D482-E943-314AAC906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E9F12-CAA5-664F-8DB7-3022EBF35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937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3FE36-F56E-FAB1-735E-C222B6F14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6E3E8F-D6A6-80EE-3D7F-B8ECAE8476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DC5F21-8CF0-8933-9007-422010B263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A22555-F26A-EC7D-183A-ADEADE85D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5EA93-DE2B-B048-A6A0-FF6F7ECF5E7E}" type="datetimeFigureOut">
              <a:rPr lang="en-US" smtClean="0"/>
              <a:t>1/26/23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A52B45-E7FF-3907-18E9-1FA77A8B1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6518E5-2B0E-B98F-E28B-9C39A43A5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E9F12-CAA5-664F-8DB7-3022EBF35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636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BB98ED-B7A1-B339-E119-A0A00CE3E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B4961A-64F4-F39A-11CF-07588D5562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F71366-5351-41FD-3C60-E2F3792274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15EA93-DE2B-B048-A6A0-FF6F7ECF5E7E}" type="datetimeFigureOut">
              <a:rPr lang="en-US" smtClean="0"/>
              <a:t>1/26/23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033370-C989-240F-2D4B-7E73C59D21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DA11BB-DBD1-ED97-6432-DC9B24C9FE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0E9F12-CAA5-664F-8DB7-3022EBF35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412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7DC6427-38F0-77AE-6AB2-69054A0ADC7A}"/>
              </a:ext>
            </a:extLst>
          </p:cNvPr>
          <p:cNvGrpSpPr/>
          <p:nvPr/>
        </p:nvGrpSpPr>
        <p:grpSpPr>
          <a:xfrm>
            <a:off x="785283" y="684510"/>
            <a:ext cx="10221385" cy="5488980"/>
            <a:chOff x="785283" y="1146770"/>
            <a:chExt cx="10221385" cy="5488980"/>
          </a:xfrm>
        </p:grpSpPr>
        <p:pic>
          <p:nvPicPr>
            <p:cNvPr id="7" name="Picture 6" descr="Text&#10;&#10;Description automatically generated">
              <a:extLst>
                <a:ext uri="{FF2B5EF4-FFF2-40B4-BE49-F238E27FC236}">
                  <a16:creationId xmlns:a16="http://schemas.microsoft.com/office/drawing/2014/main" id="{56A17F21-699F-46FD-7ECB-ED8A08C0B54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11659"/>
            <a:stretch/>
          </p:blipFill>
          <p:spPr>
            <a:xfrm>
              <a:off x="5634566" y="1670050"/>
              <a:ext cx="5372102" cy="4965700"/>
            </a:xfrm>
            <a:prstGeom prst="rect">
              <a:avLst/>
            </a:prstGeom>
          </p:spPr>
        </p:pic>
        <p:pic>
          <p:nvPicPr>
            <p:cNvPr id="9" name="Picture 8" descr="Text&#10;&#10;Description automatically generated">
              <a:extLst>
                <a:ext uri="{FF2B5EF4-FFF2-40B4-BE49-F238E27FC236}">
                  <a16:creationId xmlns:a16="http://schemas.microsoft.com/office/drawing/2014/main" id="{1F0735E4-3AD5-64E9-96C1-20D39D4518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5283" y="1670050"/>
              <a:ext cx="4559300" cy="4965700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6D71DF5-A99F-4D9A-3969-0EFD31A4DE22}"/>
                </a:ext>
              </a:extLst>
            </p:cNvPr>
            <p:cNvSpPr txBox="1"/>
            <p:nvPr/>
          </p:nvSpPr>
          <p:spPr>
            <a:xfrm>
              <a:off x="1132168" y="1146770"/>
              <a:ext cx="36061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Linear Regression– no preprocessing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78D32C0-D0B9-DFC0-7A3B-94840408CE19}"/>
                </a:ext>
              </a:extLst>
            </p:cNvPr>
            <p:cNvSpPr txBox="1"/>
            <p:nvPr/>
          </p:nvSpPr>
          <p:spPr>
            <a:xfrm>
              <a:off x="6637784" y="1146770"/>
              <a:ext cx="33656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Linear Regression –  Preprocessed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29737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B412ED3D-C0D4-0C42-72AF-23902E3D59FF}"/>
              </a:ext>
            </a:extLst>
          </p:cNvPr>
          <p:cNvGrpSpPr/>
          <p:nvPr/>
        </p:nvGrpSpPr>
        <p:grpSpPr>
          <a:xfrm>
            <a:off x="976351" y="728289"/>
            <a:ext cx="9897533" cy="4458732"/>
            <a:chOff x="508000" y="995918"/>
            <a:chExt cx="9897533" cy="4458732"/>
          </a:xfrm>
        </p:grpSpPr>
        <p:pic>
          <p:nvPicPr>
            <p:cNvPr id="5" name="Picture 4" descr="Text&#10;&#10;Description automatically generated">
              <a:extLst>
                <a:ext uri="{FF2B5EF4-FFF2-40B4-BE49-F238E27FC236}">
                  <a16:creationId xmlns:a16="http://schemas.microsoft.com/office/drawing/2014/main" id="{2E615EFB-CA85-C716-06F2-4059DFACDF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08000" y="1416050"/>
              <a:ext cx="4635500" cy="40386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6763F8C2-AF0D-AB0D-C192-F3BCED6D731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77933" y="1416050"/>
              <a:ext cx="4927600" cy="4025900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3E99AE1-344D-D84B-7472-03414739F64C}"/>
                </a:ext>
              </a:extLst>
            </p:cNvPr>
            <p:cNvSpPr txBox="1"/>
            <p:nvPr/>
          </p:nvSpPr>
          <p:spPr>
            <a:xfrm>
              <a:off x="621537" y="995918"/>
              <a:ext cx="43241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Random Forest Classifier – no preprocessing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768471A-60F8-C47F-5B3F-91A699CA31B7}"/>
                </a:ext>
              </a:extLst>
            </p:cNvPr>
            <p:cNvSpPr txBox="1"/>
            <p:nvPr/>
          </p:nvSpPr>
          <p:spPr>
            <a:xfrm>
              <a:off x="5779634" y="995918"/>
              <a:ext cx="40308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Random Forest Classifier –  Preprocessed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70372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7FC07E06-3381-1694-3AE7-309FB78D09B6}"/>
              </a:ext>
            </a:extLst>
          </p:cNvPr>
          <p:cNvGrpSpPr/>
          <p:nvPr/>
        </p:nvGrpSpPr>
        <p:grpSpPr>
          <a:xfrm>
            <a:off x="239183" y="231802"/>
            <a:ext cx="10403417" cy="5169930"/>
            <a:chOff x="239183" y="231802"/>
            <a:chExt cx="10403417" cy="516993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1E97B15-FCA1-4CCB-8329-6A2B757A92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9183" y="601134"/>
              <a:ext cx="4737100" cy="47752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A93493E-9218-938A-BA1E-7F39DBF52FA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07000" y="639234"/>
              <a:ext cx="5435600" cy="473710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043E139-1B71-F079-88B8-65B8DC3C38D6}"/>
                </a:ext>
              </a:extLst>
            </p:cNvPr>
            <p:cNvSpPr txBox="1"/>
            <p:nvPr/>
          </p:nvSpPr>
          <p:spPr>
            <a:xfrm>
              <a:off x="609600" y="231802"/>
              <a:ext cx="42467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Hyperparameter Tuning - Linear regression 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AC5B66D-18EB-C00F-0872-19DD6A1472B5}"/>
                </a:ext>
              </a:extLst>
            </p:cNvPr>
            <p:cNvSpPr txBox="1"/>
            <p:nvPr/>
          </p:nvSpPr>
          <p:spPr>
            <a:xfrm>
              <a:off x="5445831" y="269902"/>
              <a:ext cx="49477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Hyperparameter Tuning – Random Forest Classifier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017F2EE-2D95-1729-7D16-C0931096E83F}"/>
                </a:ext>
              </a:extLst>
            </p:cNvPr>
            <p:cNvSpPr/>
            <p:nvPr/>
          </p:nvSpPr>
          <p:spPr>
            <a:xfrm>
              <a:off x="7215719" y="4148666"/>
              <a:ext cx="472014" cy="1253063"/>
            </a:xfrm>
            <a:prstGeom prst="ellipse">
              <a:avLst/>
            </a:prstGeom>
            <a:noFill/>
            <a:ln w="22225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CD9244D0-A80B-971C-8D4E-6209D1090210}"/>
                </a:ext>
              </a:extLst>
            </p:cNvPr>
            <p:cNvSpPr/>
            <p:nvPr/>
          </p:nvSpPr>
          <p:spPr>
            <a:xfrm>
              <a:off x="2201334" y="4067196"/>
              <a:ext cx="457200" cy="1253063"/>
            </a:xfrm>
            <a:prstGeom prst="ellipse">
              <a:avLst/>
            </a:prstGeom>
            <a:noFill/>
            <a:ln w="22225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DE661F8-8CC8-B838-F8B7-4FD5BEE2913B}"/>
                </a:ext>
              </a:extLst>
            </p:cNvPr>
            <p:cNvSpPr/>
            <p:nvPr/>
          </p:nvSpPr>
          <p:spPr>
            <a:xfrm>
              <a:off x="1613962" y="4067195"/>
              <a:ext cx="472014" cy="1253063"/>
            </a:xfrm>
            <a:prstGeom prst="ellipse">
              <a:avLst/>
            </a:prstGeom>
            <a:noFill/>
            <a:ln w="22225">
              <a:solidFill>
                <a:srgbClr val="00F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E33656CB-CF44-756D-86FD-39813A7E2F37}"/>
                </a:ext>
              </a:extLst>
            </p:cNvPr>
            <p:cNvSpPr/>
            <p:nvPr/>
          </p:nvSpPr>
          <p:spPr>
            <a:xfrm>
              <a:off x="6628350" y="4148669"/>
              <a:ext cx="472014" cy="1253063"/>
            </a:xfrm>
            <a:prstGeom prst="ellipse">
              <a:avLst/>
            </a:prstGeom>
            <a:noFill/>
            <a:ln w="22225">
              <a:solidFill>
                <a:srgbClr val="00F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81288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0068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31</Words>
  <Application>Microsoft Macintosh PowerPoint</Application>
  <PresentationFormat>Widescreen</PresentationFormat>
  <Paragraphs>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8080</dc:creator>
  <cp:lastModifiedBy>8080</cp:lastModifiedBy>
  <cp:revision>2</cp:revision>
  <dcterms:created xsi:type="dcterms:W3CDTF">2023-01-26T13:38:38Z</dcterms:created>
  <dcterms:modified xsi:type="dcterms:W3CDTF">2023-01-26T15:22:18Z</dcterms:modified>
</cp:coreProperties>
</file>