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C209A-C56C-4C03-B87D-D3A97FAB3A52}" type="datetimeFigureOut">
              <a:rPr lang="fr-FR" smtClean="0"/>
              <a:t>18/09/2020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5A580-F839-44A4-948F-F254DFA5172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Window</a:t>
            </a:r>
            <a:endParaRPr lang="fr-FR"/>
          </a:p>
        </p:txBody>
      </p:sp>
      <p:pic>
        <p:nvPicPr>
          <p:cNvPr id="5" name="Espace réservé pour une image  4" descr="Window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2288" y="612775"/>
            <a:ext cx="5656645" cy="411480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Window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</dc:title>
  <dc:creator>Famille Bruneau</dc:creator>
  <cp:lastModifiedBy>Famille Bruneau</cp:lastModifiedBy>
  <cp:revision>1</cp:revision>
  <dcterms:created xsi:type="dcterms:W3CDTF">2020-09-18T15:10:19Z</dcterms:created>
  <dcterms:modified xsi:type="dcterms:W3CDTF">2020-09-18T15:11:28Z</dcterms:modified>
</cp:coreProperties>
</file>