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66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59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714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98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70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46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763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62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19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1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92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30820CF-B880-4189-942D-D702A7CBA730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58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93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09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FBBDB-26C4-4C61-8E04-8414FBD48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Course Schedule Maker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19E6A-39F4-4AD9-A153-72118401FA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COMP2680 Web project</a:t>
            </a:r>
          </a:p>
        </p:txBody>
      </p:sp>
    </p:spTree>
    <p:extLst>
      <p:ext uri="{BB962C8B-B14F-4D97-AF65-F5344CB8AC3E}">
        <p14:creationId xmlns:p14="http://schemas.microsoft.com/office/powerpoint/2010/main" val="570511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402F-8DEC-413D-BCE2-55706AE1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Home page (how to use)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FF881C-3DFB-4B9C-886B-57B9FE55F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751" y="1846263"/>
            <a:ext cx="742294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22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C175-51A3-404A-8137-EF445DCD5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Info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82A47C-BE13-4E4A-AEBA-C7C019BAC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2265424"/>
            <a:ext cx="7543800" cy="318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71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CE06-BAB2-4215-A2D3-0DD63A1D8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Info(structures)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A41DBF-4763-47A1-81FF-82F90556B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2092895"/>
            <a:ext cx="7543800" cy="352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2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0749-6AF3-4A33-9A07-E37DA6B8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Overall structure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017DBA-27F2-4792-8073-CF57E5BC6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3248" y="1846263"/>
            <a:ext cx="204195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6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E3575-41D6-4535-B054-07749F34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Home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1F79FB-ABF8-498C-AD22-5485CABFD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2249060"/>
            <a:ext cx="7543800" cy="321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8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57B1-7E9D-4B64-AC18-F92C31DC3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Home page(structures)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963F7FE-C57B-46FB-B432-376B5B831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2097573"/>
            <a:ext cx="7543800" cy="352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7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C2EAB-36BB-400F-BFDD-6A09AE90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Home page(how to use)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69B50E-9B7F-489B-B771-41D2F8E46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2093652"/>
            <a:ext cx="7543800" cy="352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4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60ED-1DF1-4AC3-A572-E2E1614F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Home page (how to use)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9F9CD7-C21A-4945-83AE-84D78B3E5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2039650"/>
            <a:ext cx="7543800" cy="363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87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983C-783B-44BA-8587-DC6F7241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Home page (how to use)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B383B9-3964-44D6-A1E6-D775993CB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2195697"/>
            <a:ext cx="7543800" cy="332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3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6086-332C-44E9-8863-0AEEAD905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Home page (how to use)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8FE96E-BB45-4F4C-92B8-8011B7C93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2212993"/>
            <a:ext cx="7543800" cy="328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44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2FA3D-B523-4EC1-A5FE-7673CCB6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Home page (how to use)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FF7709-D779-4A2E-A259-8AEC46EFF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2197884"/>
            <a:ext cx="7543800" cy="331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116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</TotalTime>
  <Words>64</Words>
  <Application>Microsoft Office PowerPoint</Application>
  <PresentationFormat>On-screen Show (4:3)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Course Schedule Maker</vt:lpstr>
      <vt:lpstr>Overall structure</vt:lpstr>
      <vt:lpstr>Home page</vt:lpstr>
      <vt:lpstr>Home page(structures)</vt:lpstr>
      <vt:lpstr>Home page(how to use)</vt:lpstr>
      <vt:lpstr>Home page (how to use)</vt:lpstr>
      <vt:lpstr>Home page (how to use)</vt:lpstr>
      <vt:lpstr>Home page (how to use)</vt:lpstr>
      <vt:lpstr>Home page (how to use)</vt:lpstr>
      <vt:lpstr>Home page (how to use)</vt:lpstr>
      <vt:lpstr>Course Info</vt:lpstr>
      <vt:lpstr>Course Info(structures)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Schedule Maker</dc:title>
  <dc:creator>Yuxuan Feng</dc:creator>
  <cp:lastModifiedBy>Feng Yuxuan</cp:lastModifiedBy>
  <cp:revision>5</cp:revision>
  <dcterms:created xsi:type="dcterms:W3CDTF">2020-08-04T02:40:36Z</dcterms:created>
  <dcterms:modified xsi:type="dcterms:W3CDTF">2020-08-04T03:56:47Z</dcterms:modified>
</cp:coreProperties>
</file>