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72" r:id="rId3"/>
    <p:sldId id="273" r:id="rId4"/>
    <p:sldId id="290" r:id="rId5"/>
    <p:sldId id="289" r:id="rId6"/>
    <p:sldId id="279" r:id="rId7"/>
    <p:sldId id="281" r:id="rId8"/>
    <p:sldId id="280" r:id="rId9"/>
    <p:sldId id="283" r:id="rId10"/>
    <p:sldId id="276" r:id="rId11"/>
    <p:sldId id="284" r:id="rId12"/>
    <p:sldId id="287" r:id="rId13"/>
    <p:sldId id="288" r:id="rId14"/>
    <p:sldId id="291" r:id="rId15"/>
    <p:sldId id="29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CBCA"/>
    <a:srgbClr val="224D60"/>
    <a:srgbClr val="81D8D0"/>
    <a:srgbClr val="F0F0F0"/>
    <a:srgbClr val="718EA0"/>
    <a:srgbClr val="6C899B"/>
    <a:srgbClr val="F3F9FB"/>
    <a:srgbClr val="F9FCFD"/>
    <a:srgbClr val="23B0C3"/>
    <a:srgbClr val="146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6" y="61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839FC-17E3-461C-B03C-09C9EF779865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1F35E-2EF0-4D52-B1EA-7D5DCBA6F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2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1F35E-2EF0-4D52-B1EA-7D5DCBA6FA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3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1F35E-2EF0-4D52-B1EA-7D5DCBA6FAB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25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1F35E-2EF0-4D52-B1EA-7D5DCBA6FAB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36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vidmain.htm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391427" y="576873"/>
            <a:ext cx="754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pc="-150" dirty="0">
                <a:solidFill>
                  <a:schemeClr val="bg1"/>
                </a:solidFill>
              </a:rPr>
              <a:t>프레젠테이션 </a:t>
            </a:r>
            <a:r>
              <a:rPr lang="en-US" altLang="ko-KR" sz="6000" spc="-150" dirty="0">
                <a:solidFill>
                  <a:schemeClr val="bg1"/>
                </a:solidFill>
              </a:rPr>
              <a:t>3</a:t>
            </a:r>
            <a:r>
              <a:rPr lang="ko-KR" altLang="en-US" sz="6000" spc="-150" dirty="0">
                <a:solidFill>
                  <a:schemeClr val="bg1"/>
                </a:solidFill>
              </a:rPr>
              <a:t>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246000" y="2570106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87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842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3-1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87CBCA"/>
                </a:solidFill>
              </a:rPr>
              <a:t>사이트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87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1163052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9E76E-8EE8-7CCC-512E-560C10F30FD6}"/>
              </a:ext>
            </a:extLst>
          </p:cNvPr>
          <p:cNvSpPr/>
          <p:nvPr/>
        </p:nvSpPr>
        <p:spPr>
          <a:xfrm>
            <a:off x="4860673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0672B-A8EF-ECCB-0200-D3BA1AFF1A40}"/>
              </a:ext>
            </a:extLst>
          </p:cNvPr>
          <p:cNvSpPr/>
          <p:nvPr/>
        </p:nvSpPr>
        <p:spPr>
          <a:xfrm>
            <a:off x="8558294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4344817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CB6D-D812-5ABF-9060-B2F109FB9D3D}"/>
              </a:ext>
            </a:extLst>
          </p:cNvPr>
          <p:cNvSpPr txBox="1"/>
          <p:nvPr/>
        </p:nvSpPr>
        <p:spPr>
          <a:xfrm>
            <a:off x="8042439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677B01-8FB5-8DC6-B676-456D321BD005}"/>
              </a:ext>
            </a:extLst>
          </p:cNvPr>
          <p:cNvSpPr/>
          <p:nvPr/>
        </p:nvSpPr>
        <p:spPr>
          <a:xfrm>
            <a:off x="14177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0E707E-BE05-865D-DA63-75A73413D84A}"/>
              </a:ext>
            </a:extLst>
          </p:cNvPr>
          <p:cNvSpPr/>
          <p:nvPr/>
        </p:nvSpPr>
        <p:spPr>
          <a:xfrm>
            <a:off x="51134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E65C2-5AE4-E701-E003-9BF73E2E398E}"/>
              </a:ext>
            </a:extLst>
          </p:cNvPr>
          <p:cNvSpPr/>
          <p:nvPr/>
        </p:nvSpPr>
        <p:spPr>
          <a:xfrm>
            <a:off x="88091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665766" y="5325478"/>
            <a:ext cx="2018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로그인</a:t>
            </a:r>
            <a:r>
              <a:rPr lang="ko-KR" altLang="en-US" sz="20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5864809" y="5338178"/>
            <a:ext cx="1011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게시판</a:t>
            </a:r>
            <a:r>
              <a:rPr lang="ko-KR" altLang="en-US" sz="2000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CA7F28-1BA9-633D-4F8E-6D730B3B3494}"/>
              </a:ext>
            </a:extLst>
          </p:cNvPr>
          <p:cNvSpPr txBox="1"/>
          <p:nvPr/>
        </p:nvSpPr>
        <p:spPr>
          <a:xfrm>
            <a:off x="9476076" y="53381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슬라이더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BA32C1-9DCA-57A1-C26F-B9E380C52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19" y="1553578"/>
            <a:ext cx="2512998" cy="35559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F7B5D6-0588-87EC-FFE8-69477F5BD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117" y="1553578"/>
            <a:ext cx="2514600" cy="355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2B7252-209A-265D-55E8-5FA6D5774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17" y="1553577"/>
            <a:ext cx="2514600" cy="3555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87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842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3-2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87CBCA"/>
                </a:solidFill>
              </a:rPr>
              <a:t>프로젝트 과정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87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>
            <a:cxnSpLocks/>
          </p:cNvCxnSpPr>
          <p:nvPr/>
        </p:nvCxnSpPr>
        <p:spPr>
          <a:xfrm>
            <a:off x="144378" y="3055130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30657BD3-9517-B513-DB8C-81907840B118}"/>
              </a:ext>
            </a:extLst>
          </p:cNvPr>
          <p:cNvSpPr/>
          <p:nvPr/>
        </p:nvSpPr>
        <p:spPr>
          <a:xfrm>
            <a:off x="2016328" y="2831360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4382689-6EFB-FCC8-1407-0515916A420C}"/>
              </a:ext>
            </a:extLst>
          </p:cNvPr>
          <p:cNvSpPr/>
          <p:nvPr/>
        </p:nvSpPr>
        <p:spPr>
          <a:xfrm>
            <a:off x="4705625" y="2831360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6324622-60CB-20AD-FBF4-4FAE359FB029}"/>
              </a:ext>
            </a:extLst>
          </p:cNvPr>
          <p:cNvSpPr/>
          <p:nvPr/>
        </p:nvSpPr>
        <p:spPr>
          <a:xfrm>
            <a:off x="7385507" y="2831360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76E812C-C2D0-A183-41A6-189DB6A97DFB}"/>
              </a:ext>
            </a:extLst>
          </p:cNvPr>
          <p:cNvSpPr/>
          <p:nvPr/>
        </p:nvSpPr>
        <p:spPr>
          <a:xfrm>
            <a:off x="10008078" y="2831360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C68272-3D14-2B82-8675-51FB731C84C0}"/>
              </a:ext>
            </a:extLst>
          </p:cNvPr>
          <p:cNvSpPr txBox="1"/>
          <p:nvPr/>
        </p:nvSpPr>
        <p:spPr>
          <a:xfrm>
            <a:off x="9865860" y="346293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08-24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EEBEB2-36E8-9E83-F058-F824661BBE59}"/>
              </a:ext>
            </a:extLst>
          </p:cNvPr>
          <p:cNvSpPr txBox="1"/>
          <p:nvPr/>
        </p:nvSpPr>
        <p:spPr>
          <a:xfrm>
            <a:off x="7246072" y="346211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08-23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B36451-58DE-E428-E1DA-D2309FB2D62B}"/>
              </a:ext>
            </a:extLst>
          </p:cNvPr>
          <p:cNvSpPr txBox="1"/>
          <p:nvPr/>
        </p:nvSpPr>
        <p:spPr>
          <a:xfrm>
            <a:off x="4568974" y="346129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08-22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1882460" y="346047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08-21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984287E-B775-E5E3-DCCB-6D27C35EC406}"/>
              </a:ext>
            </a:extLst>
          </p:cNvPr>
          <p:cNvGrpSpPr/>
          <p:nvPr/>
        </p:nvGrpSpPr>
        <p:grpSpPr>
          <a:xfrm>
            <a:off x="1172767" y="4036772"/>
            <a:ext cx="2132119" cy="668634"/>
            <a:chOff x="390712" y="4305966"/>
            <a:chExt cx="1498450" cy="66863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820F11-5CC8-6534-0A54-FBD425C8B4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AB3FE5C-59CA-4E56-C858-1162C4B3BB10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주제탐색 및 역할분담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8241005E-2225-D804-984D-FB96F4157067}"/>
              </a:ext>
            </a:extLst>
          </p:cNvPr>
          <p:cNvSpPr txBox="1"/>
          <p:nvPr/>
        </p:nvSpPr>
        <p:spPr>
          <a:xfrm>
            <a:off x="4062614" y="4040053"/>
            <a:ext cx="1708161" cy="584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프로그램 개발 및 자료수집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38A48B4-8B68-B614-9426-26F2260D76CD}"/>
              </a:ext>
            </a:extLst>
          </p:cNvPr>
          <p:cNvSpPr txBox="1"/>
          <p:nvPr/>
        </p:nvSpPr>
        <p:spPr>
          <a:xfrm>
            <a:off x="9241308" y="4000011"/>
            <a:ext cx="19723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최종테스트 후 수정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A6462-8BE8-7061-3A1D-C52A2307D285}"/>
              </a:ext>
            </a:extLst>
          </p:cNvPr>
          <p:cNvSpPr txBox="1"/>
          <p:nvPr/>
        </p:nvSpPr>
        <p:spPr>
          <a:xfrm>
            <a:off x="6753628" y="4040053"/>
            <a:ext cx="170816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프로그램 개발 및 자료수집</a:t>
            </a:r>
          </a:p>
        </p:txBody>
      </p:sp>
    </p:spTree>
    <p:extLst>
      <p:ext uri="{BB962C8B-B14F-4D97-AF65-F5344CB8AC3E}">
        <p14:creationId xmlns:p14="http://schemas.microsoft.com/office/powerpoint/2010/main" val="46675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49486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spc="-300" dirty="0">
                  <a:solidFill>
                    <a:schemeClr val="bg1"/>
                  </a:solidFill>
                  <a:latin typeface="+mj-ea"/>
                  <a:ea typeface="+mj-ea"/>
                </a:rPr>
                <a:t>실행 및  </a:t>
              </a:r>
              <a:r>
                <a:rPr lang="en-US" altLang="ko-KR" sz="4800" spc="-300" dirty="0">
                  <a:solidFill>
                    <a:schemeClr val="bg1"/>
                  </a:solidFill>
                  <a:latin typeface="+mj-ea"/>
                  <a:ea typeface="+mj-ea"/>
                </a:rPr>
                <a:t>Q &amp; A</a:t>
              </a:r>
              <a:endParaRPr lang="ko-KR" altLang="en-US" sz="4800" spc="-3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842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4-1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87CBCA"/>
                </a:solidFill>
              </a:rPr>
              <a:t>사이트  실행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87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티파니 드림을 아시나요? &lt;티파니 앤코&gt; : 네이버 블로그">
            <a:hlinkClick r:id="rId2" action="ppaction://hlinkfile"/>
            <a:extLst>
              <a:ext uri="{FF2B5EF4-FFF2-40B4-BE49-F238E27FC236}">
                <a16:creationId xmlns:a16="http://schemas.microsoft.com/office/drawing/2014/main" id="{88E5690E-A815-5A4D-2F40-618733BC0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1194804"/>
            <a:ext cx="6426200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19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842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4-1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rgbClr val="87CBCA"/>
                </a:solidFill>
              </a:rPr>
              <a:t>Q  &amp;  A</a:t>
            </a:r>
            <a:endParaRPr lang="ko-KR" altLang="en-US" sz="2800" b="1" spc="-300" dirty="0">
              <a:solidFill>
                <a:srgbClr val="87CBCA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87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OneBar.io – Run a Q&amp;A Forum">
            <a:extLst>
              <a:ext uri="{FF2B5EF4-FFF2-40B4-BE49-F238E27FC236}">
                <a16:creationId xmlns:a16="http://schemas.microsoft.com/office/drawing/2014/main" id="{24CE1E96-24CF-65A6-9FE0-8BF2E2959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716"/>
            <a:ext cx="12192000" cy="658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13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2836617" y="2644170"/>
            <a:ext cx="6675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spc="-300" dirty="0">
                <a:solidFill>
                  <a:srgbClr val="87CBCA"/>
                </a:solidFill>
              </a:rPr>
              <a:t>THANK  YOU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87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86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87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rgbClr val="87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386957" y="63141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87CBCA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742257" y="895711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ABCE591-7940-3855-C064-87CFC90A60B3}"/>
              </a:ext>
            </a:extLst>
          </p:cNvPr>
          <p:cNvSpPr/>
          <p:nvPr/>
        </p:nvSpPr>
        <p:spPr>
          <a:xfrm>
            <a:off x="1495843" y="1528097"/>
            <a:ext cx="404037" cy="885297"/>
          </a:xfrm>
          <a:prstGeom prst="rect">
            <a:avLst/>
          </a:prstGeom>
          <a:solidFill>
            <a:srgbClr val="87C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B08C80-F457-47D6-C4BE-E50C31851753}"/>
              </a:ext>
            </a:extLst>
          </p:cNvPr>
          <p:cNvSpPr txBox="1"/>
          <p:nvPr/>
        </p:nvSpPr>
        <p:spPr>
          <a:xfrm>
            <a:off x="2053807" y="15852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23D28E-6C51-3177-A650-80D9F3E8E35C}"/>
              </a:ext>
            </a:extLst>
          </p:cNvPr>
          <p:cNvSpPr txBox="1"/>
          <p:nvPr/>
        </p:nvSpPr>
        <p:spPr>
          <a:xfrm>
            <a:off x="2494953" y="1579422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39E5AA0-E396-C85B-E5F4-4770552E36FB}"/>
              </a:ext>
            </a:extLst>
          </p:cNvPr>
          <p:cNvSpPr txBox="1"/>
          <p:nvPr/>
        </p:nvSpPr>
        <p:spPr>
          <a:xfrm>
            <a:off x="2494953" y="2075996"/>
            <a:ext cx="15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주제 및 참고 사이트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CF53713-325F-6064-5797-8088106882C0}"/>
              </a:ext>
            </a:extLst>
          </p:cNvPr>
          <p:cNvGrpSpPr/>
          <p:nvPr/>
        </p:nvGrpSpPr>
        <p:grpSpPr>
          <a:xfrm>
            <a:off x="1495842" y="2807183"/>
            <a:ext cx="3557825" cy="885297"/>
            <a:chOff x="829339" y="2462460"/>
            <a:chExt cx="3557825" cy="885297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4F671FD-ED29-266B-D23B-E56E9A6095C4}"/>
                </a:ext>
              </a:extLst>
            </p:cNvPr>
            <p:cNvSpPr/>
            <p:nvPr/>
          </p:nvSpPr>
          <p:spPr>
            <a:xfrm>
              <a:off x="829339" y="2462460"/>
              <a:ext cx="404037" cy="885297"/>
            </a:xfrm>
            <a:prstGeom prst="rect">
              <a:avLst/>
            </a:prstGeom>
            <a:solidFill>
              <a:srgbClr val="8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1983411-9CDE-FE23-8EF4-338446F8DEC6}"/>
                </a:ext>
              </a:extLst>
            </p:cNvPr>
            <p:cNvSpPr txBox="1"/>
            <p:nvPr/>
          </p:nvSpPr>
          <p:spPr>
            <a:xfrm>
              <a:off x="1387304" y="247365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02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C6B13F2-923E-771A-FEFA-F3A00AF40622}"/>
                </a:ext>
              </a:extLst>
            </p:cNvPr>
            <p:cNvSpPr txBox="1"/>
            <p:nvPr/>
          </p:nvSpPr>
          <p:spPr>
            <a:xfrm>
              <a:off x="1828450" y="2467793"/>
              <a:ext cx="25587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역할분담  및 구성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C1A5206-554F-9A77-9213-C5BCFDE07C6A}"/>
                </a:ext>
              </a:extLst>
            </p:cNvPr>
            <p:cNvSpPr txBox="1"/>
            <p:nvPr/>
          </p:nvSpPr>
          <p:spPr>
            <a:xfrm>
              <a:off x="1828450" y="2996877"/>
              <a:ext cx="19351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역할분담 및 사이트 구성  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CE3131C-49E8-2E6E-5963-95194BE1FA9E}"/>
              </a:ext>
            </a:extLst>
          </p:cNvPr>
          <p:cNvGrpSpPr/>
          <p:nvPr/>
        </p:nvGrpSpPr>
        <p:grpSpPr>
          <a:xfrm>
            <a:off x="1495841" y="4086269"/>
            <a:ext cx="3703699" cy="885297"/>
            <a:chOff x="829338" y="3500157"/>
            <a:chExt cx="3703699" cy="885297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04C888A-9D33-70C4-8D55-930C8B471A06}"/>
                </a:ext>
              </a:extLst>
            </p:cNvPr>
            <p:cNvSpPr/>
            <p:nvPr/>
          </p:nvSpPr>
          <p:spPr>
            <a:xfrm>
              <a:off x="829338" y="3500157"/>
              <a:ext cx="404037" cy="885297"/>
            </a:xfrm>
            <a:prstGeom prst="rect">
              <a:avLst/>
            </a:prstGeom>
            <a:solidFill>
              <a:srgbClr val="8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8CC4BF1-65F6-C6DA-2B5F-C94768621687}"/>
                </a:ext>
              </a:extLst>
            </p:cNvPr>
            <p:cNvSpPr txBox="1"/>
            <p:nvPr/>
          </p:nvSpPr>
          <p:spPr>
            <a:xfrm>
              <a:off x="1387304" y="35166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03</a:t>
              </a:r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526D57D-BFAE-0D7E-6538-4B02B037E7F0}"/>
                </a:ext>
              </a:extLst>
            </p:cNvPr>
            <p:cNvSpPr txBox="1"/>
            <p:nvPr/>
          </p:nvSpPr>
          <p:spPr>
            <a:xfrm>
              <a:off x="1828450" y="3510769"/>
              <a:ext cx="1510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기능 소개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A5CF532-A3C3-F991-7F24-45C9070940EB}"/>
                </a:ext>
              </a:extLst>
            </p:cNvPr>
            <p:cNvSpPr txBox="1"/>
            <p:nvPr/>
          </p:nvSpPr>
          <p:spPr>
            <a:xfrm>
              <a:off x="1828450" y="4025360"/>
              <a:ext cx="2704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사이트에 기능 설명 및 프로그램 과정 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DD4AF1-8D00-EDA6-7125-0977BC1639AF}"/>
              </a:ext>
            </a:extLst>
          </p:cNvPr>
          <p:cNvGrpSpPr/>
          <p:nvPr/>
        </p:nvGrpSpPr>
        <p:grpSpPr>
          <a:xfrm>
            <a:off x="1495840" y="5365355"/>
            <a:ext cx="2898992" cy="885297"/>
            <a:chOff x="829337" y="5262021"/>
            <a:chExt cx="2898992" cy="88529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0EFCD9D-53BC-3290-4CE2-1455C7A5F7B3}"/>
                </a:ext>
              </a:extLst>
            </p:cNvPr>
            <p:cNvSpPr/>
            <p:nvPr/>
          </p:nvSpPr>
          <p:spPr>
            <a:xfrm>
              <a:off x="829337" y="5262021"/>
              <a:ext cx="404037" cy="885297"/>
            </a:xfrm>
            <a:prstGeom prst="rect">
              <a:avLst/>
            </a:prstGeom>
            <a:solidFill>
              <a:srgbClr val="8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5885879-2C3B-D8E6-3D8B-900B6CDF39D4}"/>
                </a:ext>
              </a:extLst>
            </p:cNvPr>
            <p:cNvSpPr txBox="1"/>
            <p:nvPr/>
          </p:nvSpPr>
          <p:spPr>
            <a:xfrm>
              <a:off x="1387304" y="528377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04</a:t>
              </a:r>
              <a:endParaRPr lang="ko-KR" alt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4A44071-978F-45A2-85B9-97C1B56FF5C8}"/>
                </a:ext>
              </a:extLst>
            </p:cNvPr>
            <p:cNvSpPr txBox="1"/>
            <p:nvPr/>
          </p:nvSpPr>
          <p:spPr>
            <a:xfrm>
              <a:off x="1828450" y="5277912"/>
              <a:ext cx="18998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실행 및 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Q &amp; A</a:t>
              </a:r>
              <a:endPara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EA5A224-8B88-0805-3C04-015D81BA07D2}"/>
                </a:ext>
              </a:extLst>
            </p:cNvPr>
            <p:cNvSpPr txBox="1"/>
            <p:nvPr/>
          </p:nvSpPr>
          <p:spPr>
            <a:xfrm>
              <a:off x="1828450" y="5763069"/>
              <a:ext cx="1547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사이트 실행 및 </a:t>
              </a:r>
              <a:r>
                <a:rPr lang="en-US" altLang="ko-KR" sz="1200" dirty="0"/>
                <a:t>Q&amp;A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7481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프로젝트 개요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87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842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1-1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79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87CBCA"/>
                </a:solidFill>
                <a:latin typeface="+mj-ea"/>
                <a:ea typeface="+mj-ea"/>
              </a:rPr>
              <a:t>주제 및 참고 사이트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87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티파니앤코'의 12단계 브랜딩 프로세스 정리">
            <a:extLst>
              <a:ext uri="{FF2B5EF4-FFF2-40B4-BE49-F238E27FC236}">
                <a16:creationId xmlns:a16="http://schemas.microsoft.com/office/drawing/2014/main" id="{B501F5E8-15BD-C929-1591-A1E4B7D9B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605" y="2198768"/>
            <a:ext cx="54292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5FF29A-0E5E-AA2D-07F4-12C9803B441F}"/>
              </a:ext>
            </a:extLst>
          </p:cNvPr>
          <p:cNvSpPr txBox="1"/>
          <p:nvPr/>
        </p:nvSpPr>
        <p:spPr>
          <a:xfrm>
            <a:off x="7941166" y="3973432"/>
            <a:ext cx="3108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주얼리</a:t>
            </a:r>
            <a:r>
              <a:rPr lang="ko-KR" altLang="en-US" sz="3600" dirty="0"/>
              <a:t> 브랜드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DE3899-940F-90D4-5436-E826B0CB0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19" y="908229"/>
            <a:ext cx="5297067" cy="522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9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87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842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1-2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87CBCA"/>
                </a:solidFill>
              </a:rPr>
              <a:t>기술 스택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87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8A48338-9016-D54D-2E0E-E44B17DC3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60" y="2348916"/>
            <a:ext cx="5524500" cy="2200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54D679-A075-E2B3-8654-0F6B0FCDB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890" y="2691815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4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4262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구성 및 역할분담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87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842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2-1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87CBCA"/>
                </a:solidFill>
              </a:rPr>
              <a:t>초기 페이지 구성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87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1FAE0D3-51B0-937E-FBFD-0ACDEAA4B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54" y="795936"/>
            <a:ext cx="7536448" cy="55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87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842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2-2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rgbClr val="87CBCA"/>
                </a:solidFill>
              </a:rPr>
              <a:t>역할분담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87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46649" y="202348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rgbClr val="87C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494818" y="21515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장영준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rgbClr val="87C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250169" y="215152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김하연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rgbClr val="87C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09527" y="2151529"/>
            <a:ext cx="9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김진호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rgbClr val="87C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786305" y="21515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송경민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245791" y="3056396"/>
            <a:ext cx="1395810" cy="18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 페이지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게시판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최종정리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JS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에러해결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949788" y="3053250"/>
            <a:ext cx="1663701" cy="14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제품  페이지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슬라이더 기능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채팅  메시지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7BD25-5B93-EA6F-5BCB-D6D765DDE32D}"/>
              </a:ext>
            </a:extLst>
          </p:cNvPr>
          <p:cNvSpPr txBox="1"/>
          <p:nvPr/>
        </p:nvSpPr>
        <p:spPr>
          <a:xfrm>
            <a:off x="6540956" y="3053250"/>
            <a:ext cx="1871723" cy="14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카테고리 페이지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게시판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 S </a:t>
            </a: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디자인 구상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053250"/>
            <a:ext cx="1682895" cy="18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 페이지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회원가입 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암호분실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자주 묻는 질문</a:t>
            </a:r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5939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기능 소개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160</Words>
  <Application>Microsoft Office PowerPoint</Application>
  <PresentationFormat>와이드스크린</PresentationFormat>
  <Paragraphs>78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 수</cp:lastModifiedBy>
  <cp:revision>54</cp:revision>
  <dcterms:created xsi:type="dcterms:W3CDTF">2022-08-03T01:14:38Z</dcterms:created>
  <dcterms:modified xsi:type="dcterms:W3CDTF">2023-08-25T10:15:55Z</dcterms:modified>
</cp:coreProperties>
</file>