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CE116-3929-4AC6-9CFC-64CBD8F6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3FB2E5-6AB4-49B8-8DB3-250D64AD1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42D8FC-5CDA-4485-AA8D-D58BF61E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4842C4-7FC8-40EB-B24A-BBE38396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C3A6B5-423D-4C33-9FED-21B0636D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AD9A96-44D7-401D-BE39-6A79F5EE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8AC3E0-DBF6-4CC5-8022-700A0CED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5881C2-1D09-432C-9B0F-5BAEA0A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D06080-03A9-49EB-8DCF-0E227C5D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41DB86-8C3B-4025-97E7-5E1A51F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B77D624-D11B-4D34-ACC6-82DA964E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AA05D2-17A2-4CFA-BC0F-0065873E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A1882-1AB9-4481-B013-8363329B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8B145A-1D09-4F87-BAE9-308C1EF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9CF3B-1CDB-469D-848F-5F35A9B8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02DBF5-C4F3-4F92-BAA0-2C4EF9B8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EFB6C-7298-45A2-B9ED-2EDE5BF8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8AEDD0-F8F9-4C5E-80CE-4FB1D4F3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D25A27-9B04-49D3-BA07-418CC8FE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18B131-F7BE-43BE-8F76-46D8267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444F47-16B6-452D-974A-B5353C85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5C835C-3452-4C2B-8F07-0F291C6D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3FA104-7B5D-4042-902E-011D78E2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D079D3-B78D-4B31-8774-48C2D266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0B1E5A-0B59-4092-B4A8-1D64DEC3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72A468-04F3-4DFF-A6B3-A4706116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706CB1-7DE9-47E2-9FBF-FDB49BC8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2627E4-3154-4C34-B3BF-4F12048E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54EBC-68E9-4E88-AD8C-9B8C9B7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D63A38-9EA9-41AD-B188-A23B6908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F4B41E-68C5-4167-87DA-ED1BFDCB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38A0A-59F2-4C1C-83F5-D4EA900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404513-B706-4D6F-96BA-AC52906A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5F79E7-6863-4987-ABD6-8F4BF2F7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CEE4F2C-AA09-4B3A-8D52-6130000B8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380CE9-64B5-410C-8D55-2AC10769D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C741EA-109C-4EB2-A9BB-CB73EE70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15AAA28-9AC1-4B4C-ADB2-8F7F360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9F156F-ED77-400C-BAF5-CB301DE4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AAFD2-46B1-430A-83C6-3FF31AAD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783E6C-1588-4410-B1F9-1FCF24E6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09D83D-127D-4181-95AA-61E4525E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E70CEB-467A-4D70-94EC-EFDEB126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63740B-54BB-4917-B3E8-2B6454B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F5D80D-07B7-4663-A990-A5B54167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65D4D4-5C2B-4B76-9E82-1C9347E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850BE5-DA00-4713-BE5C-DBDF0EA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7689B-7972-46A0-B69C-4ED640B9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A248F6-D802-4F49-BA99-D896338C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C2CA8-2FFD-4289-85AE-9B4F93BE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E439CA-2DC3-413B-92B9-E5857E7D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61E39F-64E3-4D85-8D7F-16C3ABF3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7EF35-6BE3-4691-8EB6-01CE7873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0E81710-E7EC-459E-A69A-0339CBD0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8E1BF3-C55C-4207-8B90-F7576597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12503E-0CB7-4B4F-8E7B-4AB11A83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E10EF4-6562-414A-85F1-9E2F16C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57F03D-1529-4546-B229-E16DB06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EFDB1FF-6085-41EA-95AF-571A219E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F65DA8-CF9B-4D12-8442-218D420B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5470E3-A931-48B3-B680-97377DB5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6C48-9D96-4E29-A85A-09438E4D9FC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2B6714-CE3C-44D2-A47E-EC329BD8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1B7CC2-78BF-464B-9ACA-A498E21F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FC1F-2685-4232-9F8B-6BF61EAF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372CD1-5B22-45F4-869D-2881BE67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rgbClr val="1B1B1B"/>
                </a:solidFill>
              </a:rPr>
              <a:t>Fenerbahçe </a:t>
            </a:r>
            <a:r>
              <a:rPr lang="en-US" sz="4600" dirty="0" err="1">
                <a:solidFill>
                  <a:srgbClr val="1B1B1B"/>
                </a:solidFill>
              </a:rPr>
              <a:t>Üniversitesi</a:t>
            </a:r>
            <a:r>
              <a:rPr lang="en-US" sz="4600" dirty="0">
                <a:solidFill>
                  <a:srgbClr val="1B1B1B"/>
                </a:solidFill>
              </a:rPr>
              <a:t> BLM102 – </a:t>
            </a:r>
            <a:r>
              <a:rPr lang="en-US" sz="4600" dirty="0" err="1">
                <a:solidFill>
                  <a:srgbClr val="1B1B1B"/>
                </a:solidFill>
              </a:rPr>
              <a:t>Algoritmalar</a:t>
            </a:r>
            <a:r>
              <a:rPr lang="en-US" sz="4600" dirty="0">
                <a:solidFill>
                  <a:srgbClr val="1B1B1B"/>
                </a:solidFill>
              </a:rPr>
              <a:t> </a:t>
            </a:r>
            <a:r>
              <a:rPr lang="en-US" sz="4600" dirty="0" err="1">
                <a:solidFill>
                  <a:srgbClr val="1B1B1B"/>
                </a:solidFill>
              </a:rPr>
              <a:t>ve</a:t>
            </a:r>
            <a:r>
              <a:rPr lang="en-US" sz="4600" dirty="0">
                <a:solidFill>
                  <a:srgbClr val="1B1B1B"/>
                </a:solidFill>
              </a:rPr>
              <a:t> </a:t>
            </a:r>
            <a:r>
              <a:rPr lang="en-US" sz="4600" dirty="0" err="1">
                <a:solidFill>
                  <a:srgbClr val="1B1B1B"/>
                </a:solidFill>
              </a:rPr>
              <a:t>Programlama</a:t>
            </a:r>
            <a:r>
              <a:rPr lang="en-US" sz="4600" dirty="0">
                <a:solidFill>
                  <a:srgbClr val="1B1B1B"/>
                </a:solidFill>
              </a:rPr>
              <a:t> II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6DCB25-99FC-4745-9CC0-957DA2C2E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1B1B1B"/>
                </a:solidFill>
              </a:rPr>
              <a:t>Görüntü İşleme Yöntemleri ile Üretim Hattı Analizi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626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3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626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13BD24-13C7-4B5C-848B-3E36B701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937" r="2636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2" name="Picture 3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53" name="Straight Connector 4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6F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7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62C4220-BA53-466A-A51F-FCA148BF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1727357-CD49-449C-8BDC-B49EA9531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57E260B-7768-4F04-A7A7-A218BF37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62F06B3-1C2D-4EBA-9709-718C7584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3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93DE52-46CB-4CAB-9F90-562849C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Ekibi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12DC43-5E7E-4404-8B99-7262682D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Ahmet Hazar </a:t>
            </a:r>
            <a:r>
              <a:rPr lang="en-US" sz="1900" dirty="0" err="1">
                <a:solidFill>
                  <a:srgbClr val="000000"/>
                </a:solidFill>
              </a:rPr>
              <a:t>Haspolat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Mustafa Berk </a:t>
            </a:r>
            <a:r>
              <a:rPr lang="en-US" sz="1900" dirty="0" err="1">
                <a:solidFill>
                  <a:srgbClr val="000000"/>
                </a:solidFill>
              </a:rPr>
              <a:t>Taşkın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Alp </a:t>
            </a:r>
            <a:r>
              <a:rPr lang="en-US" sz="1900" dirty="0" err="1">
                <a:solidFill>
                  <a:srgbClr val="000000"/>
                </a:solidFill>
              </a:rPr>
              <a:t>Yılmaz</a:t>
            </a:r>
            <a:endParaRPr lang="en-US" sz="19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Ömer Sait </a:t>
            </a:r>
            <a:r>
              <a:rPr lang="en-US" sz="1900" dirty="0" err="1">
                <a:solidFill>
                  <a:srgbClr val="000000"/>
                </a:solidFill>
              </a:rPr>
              <a:t>Yorulmaz</a:t>
            </a: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8F787E-CBE3-407D-8933-E0C1F3D7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78" y="2952943"/>
            <a:ext cx="4954693" cy="2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93DE52-46CB-4CAB-9F90-562849C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Projenin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Amacı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12DC43-5E7E-4404-8B99-7262682D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 err="1">
                <a:solidFill>
                  <a:srgbClr val="000000"/>
                </a:solidFill>
              </a:rPr>
              <a:t>Fabrikalarda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üretim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hatlarından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çıkan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ürünlerin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analizi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 err="1">
                <a:solidFill>
                  <a:srgbClr val="000000"/>
                </a:solidFill>
              </a:rPr>
              <a:t>yüksek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çözünürlüklü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ve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yüksek</a:t>
            </a:r>
            <a:r>
              <a:rPr lang="en-US" sz="1900" dirty="0">
                <a:solidFill>
                  <a:srgbClr val="000000"/>
                </a:solidFill>
              </a:rPr>
              <a:t> FPS (Frame per Second) </a:t>
            </a:r>
            <a:r>
              <a:rPr lang="en-US" sz="1900" dirty="0" err="1">
                <a:solidFill>
                  <a:srgbClr val="000000"/>
                </a:solidFill>
              </a:rPr>
              <a:t>özellikli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kameralar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ile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yapılmaktadır</a:t>
            </a:r>
            <a:r>
              <a:rPr lang="en-US" sz="1900" dirty="0">
                <a:solidFill>
                  <a:srgbClr val="000000"/>
                </a:solidFill>
              </a:rPr>
              <a:t>. Bir </a:t>
            </a:r>
            <a:r>
              <a:rPr lang="en-US" sz="1900" dirty="0" err="1">
                <a:solidFill>
                  <a:srgbClr val="000000"/>
                </a:solidFill>
              </a:rPr>
              <a:t>üretim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hattından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çıkan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üç</a:t>
            </a:r>
            <a:r>
              <a:rPr lang="en-US" sz="1900" dirty="0">
                <a:solidFill>
                  <a:srgbClr val="000000"/>
                </a:solidFill>
              </a:rPr>
              <a:t>  </a:t>
            </a:r>
            <a:r>
              <a:rPr lang="en-US" sz="1900" dirty="0" err="1">
                <a:solidFill>
                  <a:srgbClr val="000000"/>
                </a:solidFill>
              </a:rPr>
              <a:t>ürünün</a:t>
            </a:r>
            <a:r>
              <a:rPr lang="en-US" sz="1900" dirty="0">
                <a:solidFill>
                  <a:srgbClr val="000000"/>
                </a:solidFill>
              </a:rPr>
              <a:t>, video </a:t>
            </a:r>
            <a:r>
              <a:rPr lang="en-US" sz="1900" dirty="0" err="1">
                <a:solidFill>
                  <a:srgbClr val="000000"/>
                </a:solidFill>
              </a:rPr>
              <a:t>kaydı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boyunca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kaçar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adet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üretildiğinin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tespit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edileceği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bir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sistem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geliştirilecektir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8F787E-CBE3-407D-8933-E0C1F3D7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378" y="2952943"/>
            <a:ext cx="4954693" cy="2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0EF5425-0EB9-45E5-B849-D5017430A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273626F-5D3F-4A9A-B14C-6D5A18E7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DEE06DB-DF7C-44E7-883C-C6A3BA4F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5A677FA-5971-4E1B-906C-40EBE2940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C6A390C-70EB-4A6F-8DC8-CF5B0D4A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DA37DD34-4EC8-49BA-9F38-E10DB704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72</Words>
  <Application>Microsoft Office PowerPoint</Application>
  <PresentationFormat>Geniş ekran</PresentationFormat>
  <Paragraphs>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Fenerbahçe Üniversitesi BLM102 – Algoritmalar ve Programlama II </vt:lpstr>
      <vt:lpstr>Proje Ekibi</vt:lpstr>
      <vt:lpstr> Projenin Amacı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BLM102 – Algoritmalar ve Programlama II</dc:title>
  <dc:creator>Ömer Sait YORULMAZ</dc:creator>
  <cp:lastModifiedBy>Ömer Sait YORULMAZ</cp:lastModifiedBy>
  <cp:revision>4</cp:revision>
  <dcterms:created xsi:type="dcterms:W3CDTF">2020-06-10T23:24:55Z</dcterms:created>
  <dcterms:modified xsi:type="dcterms:W3CDTF">2020-06-11T02:34:12Z</dcterms:modified>
</cp:coreProperties>
</file>