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6" r:id="rId13"/>
    <p:sldId id="278" r:id="rId14"/>
    <p:sldId id="279" r:id="rId15"/>
    <p:sldId id="284" r:id="rId16"/>
    <p:sldId id="287" r:id="rId17"/>
    <p:sldId id="280" r:id="rId18"/>
    <p:sldId id="281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0CE116-3929-4AC6-9CFC-64CBD8F6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3FB2E5-6AB4-49B8-8DB3-250D64AD1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42D8FC-5CDA-4485-AA8D-D58BF61E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4842C4-7FC8-40EB-B24A-BBE38396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C3A6B5-423D-4C33-9FED-21B0636D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AD9A96-44D7-401D-BE39-6A79F5EE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8AC3E0-DBF6-4CC5-8022-700A0CED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5881C2-1D09-432C-9B0F-5BAEA0A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D06080-03A9-49EB-8DCF-0E227C5D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41DB86-8C3B-4025-97E7-5E1A51F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B77D624-D11B-4D34-ACC6-82DA964E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AA05D2-17A2-4CFA-BC0F-0065873E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DA1882-1AB9-4481-B013-8363329B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8B145A-1D09-4F87-BAE9-308C1EF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9CF3B-1CDB-469D-848F-5F35A9B8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02DBF5-C4F3-4F92-BAA0-2C4EF9B8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2EFB6C-7298-45A2-B9ED-2EDE5BF8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8AEDD0-F8F9-4C5E-80CE-4FB1D4F3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D25A27-9B04-49D3-BA07-418CC8FE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18B131-F7BE-43BE-8F76-46D8267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444F47-16B6-452D-974A-B5353C85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5C835C-3452-4C2B-8F07-0F291C6D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3FA104-7B5D-4042-902E-011D78E2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D079D3-B78D-4B31-8774-48C2D266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0B1E5A-0B59-4092-B4A8-1D64DEC3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72A468-04F3-4DFF-A6B3-A4706116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706CB1-7DE9-47E2-9FBF-FDB49BC8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2627E4-3154-4C34-B3BF-4F12048E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D54EBC-68E9-4E88-AD8C-9B8C9B7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D63A38-9EA9-41AD-B188-A23B6908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F4B41E-68C5-4167-87DA-ED1BFDCB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438A0A-59F2-4C1C-83F5-D4EA900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404513-B706-4D6F-96BA-AC52906A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5F79E7-6863-4987-ABD6-8F4BF2F7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CEE4F2C-AA09-4B3A-8D52-6130000B8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0380CE9-64B5-410C-8D55-2AC10769D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C741EA-109C-4EB2-A9BB-CB73EE70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15AAA28-9AC1-4B4C-ADB2-8F7F360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99F156F-ED77-400C-BAF5-CB301DE4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5AAFD2-46B1-430A-83C6-3FF31AAD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783E6C-1588-4410-B1F9-1FCF24E6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909D83D-127D-4181-95AA-61E4525E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E70CEB-467A-4D70-94EC-EFDEB126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63740B-54BB-4917-B3E8-2B6454B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F5D80D-07B7-4663-A990-A5B54167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65D4D4-5C2B-4B76-9E82-1C9347E9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850BE5-DA00-4713-BE5C-DBDF0EA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77689B-7972-46A0-B69C-4ED640B9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A248F6-D802-4F49-BA99-D896338C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0C2CA8-2FFD-4289-85AE-9B4F93BE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E439CA-2DC3-413B-92B9-E5857E7D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61E39F-64E3-4D85-8D7F-16C3ABF3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F7EF35-6BE3-4691-8EB6-01CE7873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0E81710-E7EC-459E-A69A-0339CBD0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E8E1BF3-C55C-4207-8B90-F7576597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12503E-0CB7-4B4F-8E7B-4AB11A83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E10EF4-6562-414A-85F1-9E2F16C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57F03D-1529-4546-B229-E16DB06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EFDB1FF-6085-41EA-95AF-571A219E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F65DA8-CF9B-4D12-8442-218D420B3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5470E3-A931-48B3-B680-97377DB5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6C48-9D96-4E29-A85A-09438E4D9FC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2B6714-CE3C-44D2-A47E-EC329BD8E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1B7CC2-78BF-464B-9ACA-A498E21F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372CD1-5B22-45F4-869D-2881BE67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rgbClr val="1B1B1B"/>
                </a:solidFill>
              </a:rPr>
              <a:t>Fenerbahçe </a:t>
            </a:r>
            <a:r>
              <a:rPr lang="en-US" sz="4600" dirty="0" err="1">
                <a:solidFill>
                  <a:srgbClr val="1B1B1B"/>
                </a:solidFill>
              </a:rPr>
              <a:t>Üniversitesi</a:t>
            </a:r>
            <a:r>
              <a:rPr lang="en-US" sz="4600" dirty="0">
                <a:solidFill>
                  <a:srgbClr val="1B1B1B"/>
                </a:solidFill>
              </a:rPr>
              <a:t> COMP205 – </a:t>
            </a:r>
            <a:br>
              <a:rPr lang="en-US" sz="4600" dirty="0">
                <a:solidFill>
                  <a:srgbClr val="1B1B1B"/>
                </a:solidFill>
              </a:rPr>
            </a:br>
            <a:r>
              <a:rPr lang="en-US" sz="4600" dirty="0" err="1">
                <a:solidFill>
                  <a:srgbClr val="1B1B1B"/>
                </a:solidFill>
              </a:rPr>
              <a:t>Nesneye</a:t>
            </a:r>
            <a:r>
              <a:rPr lang="en-US" sz="4600" dirty="0">
                <a:solidFill>
                  <a:srgbClr val="1B1B1B"/>
                </a:solidFill>
              </a:rPr>
              <a:t> </a:t>
            </a:r>
            <a:r>
              <a:rPr lang="en-US" sz="4600" dirty="0" err="1">
                <a:solidFill>
                  <a:srgbClr val="1B1B1B"/>
                </a:solidFill>
              </a:rPr>
              <a:t>Yönelimli</a:t>
            </a:r>
            <a:r>
              <a:rPr lang="en-US" sz="4600" dirty="0">
                <a:solidFill>
                  <a:srgbClr val="1B1B1B"/>
                </a:solidFill>
              </a:rPr>
              <a:t> </a:t>
            </a:r>
            <a:r>
              <a:rPr lang="en-US" sz="4600" dirty="0" err="1">
                <a:solidFill>
                  <a:srgbClr val="1B1B1B"/>
                </a:solidFill>
              </a:rPr>
              <a:t>Programlama</a:t>
            </a:r>
            <a:r>
              <a:rPr lang="en-US" sz="4600" dirty="0">
                <a:solidFill>
                  <a:srgbClr val="1B1B1B"/>
                </a:solidFill>
              </a:rPr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6DCB25-99FC-4745-9CC0-957DA2C2E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rgbClr val="1B1B1B"/>
                </a:solidFill>
              </a:rPr>
              <a:t>Gerçek</a:t>
            </a:r>
            <a:r>
              <a:rPr lang="en-US" sz="2200" dirty="0">
                <a:solidFill>
                  <a:srgbClr val="1B1B1B"/>
                </a:solidFill>
              </a:rPr>
              <a:t> </a:t>
            </a:r>
            <a:r>
              <a:rPr lang="en-US" sz="2200" dirty="0" err="1">
                <a:solidFill>
                  <a:srgbClr val="1B1B1B"/>
                </a:solidFill>
              </a:rPr>
              <a:t>Zamanlı</a:t>
            </a:r>
            <a:r>
              <a:rPr lang="en-US" sz="2200" dirty="0">
                <a:solidFill>
                  <a:srgbClr val="1B1B1B"/>
                </a:solidFill>
              </a:rPr>
              <a:t> </a:t>
            </a:r>
            <a:r>
              <a:rPr lang="en-US" sz="2200" dirty="0" err="1">
                <a:solidFill>
                  <a:srgbClr val="1B1B1B"/>
                </a:solidFill>
              </a:rPr>
              <a:t>Sosyal</a:t>
            </a:r>
            <a:r>
              <a:rPr lang="en-US" sz="2200" dirty="0">
                <a:solidFill>
                  <a:srgbClr val="1B1B1B"/>
                </a:solidFill>
              </a:rPr>
              <a:t> </a:t>
            </a:r>
            <a:r>
              <a:rPr lang="en-US" sz="2200" dirty="0" err="1">
                <a:solidFill>
                  <a:srgbClr val="1B1B1B"/>
                </a:solidFill>
              </a:rPr>
              <a:t>Mesafe</a:t>
            </a:r>
            <a:r>
              <a:rPr lang="en-US" sz="2200" dirty="0">
                <a:solidFill>
                  <a:srgbClr val="1B1B1B"/>
                </a:solidFill>
              </a:rPr>
              <a:t> </a:t>
            </a:r>
            <a:r>
              <a:rPr lang="en-US" sz="2200" dirty="0" err="1">
                <a:solidFill>
                  <a:srgbClr val="1B1B1B"/>
                </a:solidFill>
              </a:rPr>
              <a:t>Analizi</a:t>
            </a:r>
            <a:endParaRPr lang="en-US" sz="2200" dirty="0">
              <a:solidFill>
                <a:srgbClr val="1B1B1B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626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3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626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13BD24-13C7-4B5C-848B-3E36B701D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937" r="2636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2" name="Picture 3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53" name="Straight Connector 4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6F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7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3F49A8-E141-4D06-BB97-F809803D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1" y="121298"/>
            <a:ext cx="11859208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AF57A45-B422-48A2-883D-A1A8BE0D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2" y="195943"/>
            <a:ext cx="11902481" cy="65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1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106E4EE-BB80-43D0-8F78-FCDD6C8A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5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3D95505-9114-47E2-938D-F21D8B44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" y="233265"/>
            <a:ext cx="11887085" cy="64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B130459-8025-47E2-824E-3F9FD2E4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297681"/>
            <a:ext cx="11728580" cy="63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8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9B8B142-02DD-4445-BB68-3B9AA7E7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19" y="354563"/>
            <a:ext cx="9358604" cy="61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9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D1CD348-8E9E-4AC0-A1E7-5915AD8D2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8" b="2"/>
          <a:stretch/>
        </p:blipFill>
        <p:spPr>
          <a:xfrm>
            <a:off x="139960" y="205273"/>
            <a:ext cx="11883826" cy="64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EBD7325-AFA1-45BD-A348-F89AD9439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42" b="-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0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657F202-E0E3-494A-B448-ED6015BE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" y="139959"/>
            <a:ext cx="11924523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B03B47A-FB15-46C9-A394-216BB2E0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" y="139959"/>
            <a:ext cx="11988060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93DE52-46CB-4CAB-9F90-562849CD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Ekibi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F12DC43-5E7E-4404-8B99-7262682D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Ahmet Hazar </a:t>
            </a:r>
            <a:r>
              <a:rPr lang="en-US" sz="1900" dirty="0" err="1">
                <a:solidFill>
                  <a:srgbClr val="000000"/>
                </a:solidFill>
              </a:rPr>
              <a:t>Haspolat</a:t>
            </a:r>
            <a:endParaRPr lang="en-US" sz="19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Mustafa Berk </a:t>
            </a:r>
            <a:r>
              <a:rPr lang="en-US" sz="1900" dirty="0" err="1">
                <a:solidFill>
                  <a:srgbClr val="000000"/>
                </a:solidFill>
              </a:rPr>
              <a:t>Taşkın</a:t>
            </a:r>
            <a:endParaRPr lang="en-US" sz="19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000000"/>
                </a:solidFill>
              </a:rPr>
              <a:t>Cüneyt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Balcı</a:t>
            </a:r>
            <a:endParaRPr lang="en-US" sz="19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Ömer Sait </a:t>
            </a:r>
            <a:r>
              <a:rPr lang="en-US" sz="1900" dirty="0" err="1">
                <a:solidFill>
                  <a:srgbClr val="000000"/>
                </a:solidFill>
              </a:rPr>
              <a:t>Yorulmaz</a:t>
            </a: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8F787E-CBE3-407D-8933-E0C1F3D7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78" y="2952943"/>
            <a:ext cx="4954693" cy="2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D1FD2A-2BBA-4B7A-80E4-09314FE25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01E1D8C-17B4-4FBE-B428-B982E0BA5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" r="9376" b="2"/>
          <a:stretch/>
        </p:blipFill>
        <p:spPr>
          <a:xfrm>
            <a:off x="161628" y="557189"/>
            <a:ext cx="6015237" cy="5743618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64B04822-803F-4944-AAFF-2FDEB579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2" y="557189"/>
            <a:ext cx="5760200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93DE52-46CB-4CAB-9F90-562849CD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Projenin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Amacı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F12DC43-5E7E-4404-8B99-7262682D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Bir CCTV </a:t>
            </a:r>
            <a:r>
              <a:rPr lang="en-US" sz="1900" dirty="0" err="1">
                <a:solidFill>
                  <a:srgbClr val="000000"/>
                </a:solidFill>
              </a:rPr>
              <a:t>tarafından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çekilen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görüntülerin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işlenerek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görüntüdeki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insanların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tespiti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aralarındaki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mesafenin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hesaplanması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ve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sosyal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mesafe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kurallarına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uygun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hareket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edip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edilmediğinin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analizini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yapan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ve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bu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analizi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görüntüye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işleyen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bir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uygulama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geliştirmek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8F787E-CBE3-407D-8933-E0C1F3D7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78" y="2952943"/>
            <a:ext cx="4954693" cy="2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7AD54DC-EFFB-420A-A9B7-45841E86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84350"/>
            <a:ext cx="12124888" cy="67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76BC1A-7C8E-41FF-90FE-55950793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5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B03B47A-FB15-46C9-A394-216BB2E0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" y="139959"/>
            <a:ext cx="11988060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1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67E8832-393C-46D4-9CD2-0FEF0ECB5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1" r="1" b="927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9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467388D-6708-47AC-A55A-ACDA5136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110300"/>
            <a:ext cx="11831216" cy="66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D1CD348-8E9E-4AC0-A1E7-5915AD8D2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8" b="2"/>
          <a:stretch/>
        </p:blipFill>
        <p:spPr>
          <a:xfrm>
            <a:off x="139960" y="205273"/>
            <a:ext cx="11883826" cy="64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0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62</Words>
  <Application>Microsoft Office PowerPoint</Application>
  <PresentationFormat>Geniş ekran</PresentationFormat>
  <Paragraphs>9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Fenerbahçe Üniversitesi COMP205 –  Nesneye Yönelimli Programlama </vt:lpstr>
      <vt:lpstr>Proje Ekibi</vt:lpstr>
      <vt:lpstr> Projenin Amacı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Üniversitesi COMP205 –  Nesneye Yönelimli Programlama </dc:title>
  <dc:creator>Ömer Sait YORULMAZ</dc:creator>
  <cp:lastModifiedBy>Ömer Sait YORULMAZ</cp:lastModifiedBy>
  <cp:revision>7</cp:revision>
  <dcterms:created xsi:type="dcterms:W3CDTF">2021-01-13T16:36:58Z</dcterms:created>
  <dcterms:modified xsi:type="dcterms:W3CDTF">2021-01-13T20:07:29Z</dcterms:modified>
</cp:coreProperties>
</file>