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/>
    <p:restoredTop sz="94612"/>
  </p:normalViewPr>
  <p:slideViewPr>
    <p:cSldViewPr snapToGrid="0" snapToObjects="1">
      <p:cViewPr varScale="1">
        <p:scale>
          <a:sx n="56" d="100"/>
          <a:sy n="56" d="100"/>
        </p:scale>
        <p:origin x="1184" y="19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KEY PERFORMANCE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AU" b="1" dirty="0"/>
              <a:t>1.Be able to track a person using the GPS module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Moving, visual dashboard/coordinate system </a:t>
            </a:r>
          </a:p>
          <a:p>
            <a:endParaRPr lang="en-AU" b="1" dirty="0"/>
          </a:p>
          <a:p>
            <a:r>
              <a:rPr lang="en-AU" b="1" dirty="0"/>
              <a:t>2. Able to send data from the </a:t>
            </a:r>
            <a:r>
              <a:rPr lang="en-AU" b="1" dirty="0" err="1"/>
              <a:t>LoraWan</a:t>
            </a:r>
            <a:r>
              <a:rPr lang="en-AU" b="1" dirty="0"/>
              <a:t> module to the </a:t>
            </a:r>
            <a:r>
              <a:rPr lang="en-AU" b="1" dirty="0" err="1"/>
              <a:t>LoraWan</a:t>
            </a:r>
            <a:r>
              <a:rPr lang="en-AU" b="1" dirty="0"/>
              <a:t> gateway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 module should be able to send movement data/basic information to the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gateway</a:t>
            </a:r>
          </a:p>
          <a:p>
            <a:endParaRPr lang="en-AU" b="1" dirty="0"/>
          </a:p>
          <a:p>
            <a:r>
              <a:rPr lang="en-AU" b="1" dirty="0"/>
              <a:t>3. Implement the dead-reckoning model using the Kalman filter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 reckoning model will calculate current position of a moving object and determine an estimate of the direction. </a:t>
            </a:r>
          </a:p>
          <a:p>
            <a:endParaRPr lang="en-AU" b="1" dirty="0"/>
          </a:p>
          <a:p>
            <a:r>
              <a:rPr lang="en-AU" b="1" dirty="0"/>
              <a:t>4. Able to send data to the dashboard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data/basic information should be sent back to the dashboard. </a:t>
            </a:r>
          </a:p>
          <a:p>
            <a:endParaRPr lang="en-AU" dirty="0"/>
          </a:p>
          <a:p>
            <a:r>
              <a:rPr lang="en-AU" b="1" dirty="0"/>
              <a:t>5. Static beacon network using the thingy:52 implemented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static beacon, which sends RSSI ranging information to the mobile node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b="1" dirty="0"/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112713" y="-246063"/>
            <a:ext cx="14649450" cy="1139825"/>
          </a:xfrm>
        </p:spPr>
        <p:txBody>
          <a:bodyPr/>
          <a:lstStyle/>
          <a:p>
            <a:r>
              <a:rPr lang="en-AU" sz="3600" dirty="0"/>
              <a:t>Outdoor GPS Dead-Reckoning with </a:t>
            </a:r>
            <a:r>
              <a:rPr lang="en-AU" sz="3600" dirty="0" err="1"/>
              <a:t>Lorawan</a:t>
            </a:r>
            <a:endParaRPr lang="en-US" sz="3600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Nicholas and Fletcher, Adonis-Red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1"/>
            <a:ext cx="3500437" cy="5748019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CONCLUSIONS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charset="0"/>
                <a:cs typeface="Helvetica Neue" charset="0"/>
              </a:rPr>
              <a:t>We were able to track a person using the GPS module.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charset="0"/>
                <a:cs typeface="Helvetica Neue" charset="0"/>
              </a:rPr>
              <a:t>A dead-reckoning system was implicated using a Kalman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charset="0"/>
                <a:cs typeface="Helvetica Neue" charset="0"/>
              </a:rPr>
              <a:t>Data could be sent to the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charset="0"/>
                <a:cs typeface="Helvetica Neue" charset="0"/>
              </a:rPr>
              <a:t>Static beacon using thingy 52 implemented</a:t>
            </a:r>
          </a:p>
          <a:p>
            <a:r>
              <a:rPr lang="en-US" sz="1800" dirty="0">
                <a:latin typeface="Bodoni MT" charset="0"/>
                <a:cs typeface="Helvetica Neue" charset="0"/>
              </a:rPr>
              <a:t>For the last KPI, a complication occurred where we were unable to send data to the </a:t>
            </a:r>
            <a:r>
              <a:rPr lang="en-US" sz="1800" dirty="0" err="1">
                <a:latin typeface="Bodoni MT" charset="0"/>
                <a:cs typeface="Helvetica Neue" charset="0"/>
              </a:rPr>
              <a:t>LoraWan</a:t>
            </a:r>
            <a:r>
              <a:rPr lang="en-US" sz="1800" dirty="0">
                <a:latin typeface="Bodoni MT" charset="0"/>
                <a:cs typeface="Helvetica Neue" charset="0"/>
              </a:rPr>
              <a:t> gateway. We combated this by instead switching to a mote to PC network configuration and we sent our data via Bluetooth.</a:t>
            </a:r>
          </a:p>
          <a:p>
            <a:r>
              <a:rPr lang="en-US" sz="1800" dirty="0">
                <a:latin typeface="Bodoni MT" charset="0"/>
                <a:cs typeface="Helvetica Neue" charset="0"/>
              </a:rPr>
              <a:t> 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8C39F62-712F-414F-8A54-0C8ADCD4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5" y="1812925"/>
            <a:ext cx="6118735" cy="341510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B44D735-EDA9-924F-9779-16A6CAA7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774" y="4221433"/>
            <a:ext cx="4713446" cy="487786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AE7CA5-1C65-714C-A36E-CD13D240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12" y="7647019"/>
            <a:ext cx="6593840" cy="19293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FB2E483-114A-854B-A4D3-9BF8DC9A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34" y="2820830"/>
            <a:ext cx="662146" cy="669728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C43E093-B0EC-5347-83DC-09ACE1AB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40" y="6172752"/>
            <a:ext cx="662147" cy="669729"/>
          </a:xfrm>
          <a:prstGeom prst="rect">
            <a:avLst/>
          </a:prstGeom>
        </p:spPr>
      </p:pic>
      <p:pic>
        <p:nvPicPr>
          <p:cNvPr id="1026" name="Picture 2" descr="Argon Wi-Fi Development Board – Particle Retail">
            <a:extLst>
              <a:ext uri="{FF2B5EF4-FFF2-40B4-BE49-F238E27FC236}">
                <a16:creationId xmlns:a16="http://schemas.microsoft.com/office/drawing/2014/main" id="{4C8F2010-1254-9449-B8C5-F3607B2B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50" y="2681327"/>
            <a:ext cx="809231" cy="8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rgon Wi-Fi Development Board – Particle Retail">
            <a:extLst>
              <a:ext uri="{FF2B5EF4-FFF2-40B4-BE49-F238E27FC236}">
                <a16:creationId xmlns:a16="http://schemas.microsoft.com/office/drawing/2014/main" id="{BC93F73A-D217-9848-BEE9-223A956BA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50" y="6103000"/>
            <a:ext cx="809231" cy="8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136F80C-3D45-C249-947C-69A0158A0058}"/>
              </a:ext>
            </a:extLst>
          </p:cNvPr>
          <p:cNvSpPr/>
          <p:nvPr/>
        </p:nvSpPr>
        <p:spPr>
          <a:xfrm>
            <a:off x="3086100" y="4115118"/>
            <a:ext cx="1577340" cy="1188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B3DA76-E24D-AF4D-BAEE-2D9C12DE4CDD}"/>
              </a:ext>
            </a:extLst>
          </p:cNvPr>
          <p:cNvSpPr/>
          <p:nvPr/>
        </p:nvSpPr>
        <p:spPr>
          <a:xfrm>
            <a:off x="6812280" y="4115118"/>
            <a:ext cx="2514600" cy="11887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Dragino</a:t>
            </a:r>
            <a:r>
              <a:rPr lang="en-US" dirty="0"/>
              <a:t> Gateway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9C504-426A-E541-BDD3-CF0B325F228D}"/>
              </a:ext>
            </a:extLst>
          </p:cNvPr>
          <p:cNvSpPr/>
          <p:nvPr/>
        </p:nvSpPr>
        <p:spPr>
          <a:xfrm>
            <a:off x="11132820" y="6842481"/>
            <a:ext cx="2880360" cy="17740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 Application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2C974B-C229-2048-9035-DE85111948BC}"/>
              </a:ext>
            </a:extLst>
          </p:cNvPr>
          <p:cNvSpPr/>
          <p:nvPr/>
        </p:nvSpPr>
        <p:spPr>
          <a:xfrm>
            <a:off x="11132820" y="3932586"/>
            <a:ext cx="2880360" cy="15537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5EC52D-AFE8-4344-8458-7ADC3ACE4B1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663440" y="4709478"/>
            <a:ext cx="21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0B6AD-1F6B-D743-AFC5-7B01A09D48AF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9326880" y="4709478"/>
            <a:ext cx="18059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396285-67A5-3A43-A34E-1BD8C299DC7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12573000" y="5486370"/>
            <a:ext cx="0" cy="135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89D038-F08C-B541-B843-50793D89B272}"/>
              </a:ext>
            </a:extLst>
          </p:cNvPr>
          <p:cNvCxnSpPr/>
          <p:nvPr/>
        </p:nvCxnSpPr>
        <p:spPr>
          <a:xfrm flipV="1">
            <a:off x="2320687" y="5303838"/>
            <a:ext cx="765413" cy="868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DA236A-49EF-CF4C-9EFF-EBA85A25B69D}"/>
              </a:ext>
            </a:extLst>
          </p:cNvPr>
          <p:cNvCxnSpPr>
            <a:cxnSpLocks/>
          </p:cNvCxnSpPr>
          <p:nvPr/>
        </p:nvCxnSpPr>
        <p:spPr>
          <a:xfrm flipH="1">
            <a:off x="4663440" y="3445389"/>
            <a:ext cx="660322" cy="69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7195E8-9C71-5C49-97F7-DF781B4A14A6}"/>
              </a:ext>
            </a:extLst>
          </p:cNvPr>
          <p:cNvCxnSpPr>
            <a:cxnSpLocks/>
          </p:cNvCxnSpPr>
          <p:nvPr/>
        </p:nvCxnSpPr>
        <p:spPr>
          <a:xfrm>
            <a:off x="2320687" y="3490558"/>
            <a:ext cx="721797" cy="624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64DA53-40D4-8E48-B7CA-652F4BE97417}"/>
              </a:ext>
            </a:extLst>
          </p:cNvPr>
          <p:cNvCxnSpPr>
            <a:cxnSpLocks/>
          </p:cNvCxnSpPr>
          <p:nvPr/>
        </p:nvCxnSpPr>
        <p:spPr>
          <a:xfrm flipH="1" flipV="1">
            <a:off x="4663440" y="5456238"/>
            <a:ext cx="765413" cy="71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91986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229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</vt:lpstr>
      <vt:lpstr>Calibri</vt:lpstr>
      <vt:lpstr>Didot</vt:lpstr>
      <vt:lpstr>Helvetica Neue</vt:lpstr>
      <vt:lpstr>Times New Roman</vt:lpstr>
      <vt:lpstr>poster</vt:lpstr>
      <vt:lpstr>Outdoor GPS Dead-Reckoning with Lorawan</vt:lpstr>
      <vt:lpstr>PowerPoint Presentation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Nicholas Warnken</cp:lastModifiedBy>
  <cp:revision>8</cp:revision>
  <cp:lastPrinted>2011-10-04T02:16:03Z</cp:lastPrinted>
  <dcterms:created xsi:type="dcterms:W3CDTF">2011-10-04T02:18:07Z</dcterms:created>
  <dcterms:modified xsi:type="dcterms:W3CDTF">2021-05-27T13:45:19Z</dcterms:modified>
</cp:coreProperties>
</file>