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60" d="100"/>
          <a:sy n="60" d="100"/>
        </p:scale>
        <p:origin x="1528" y="22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Your Names and Team ID (A, B, </a:t>
            </a:r>
            <a:r>
              <a:rPr lang="en-US" dirty="0" err="1">
                <a:latin typeface="Helvetica Neue" charset="0"/>
                <a:cs typeface="Helvetica Neue" charset="0"/>
              </a:rPr>
              <a:t>etc</a:t>
            </a:r>
            <a:r>
              <a:rPr lang="en-US" dirty="0">
                <a:latin typeface="Helvetica Neue" charset="0"/>
                <a:cs typeface="Helvetica Neue" charset="0"/>
              </a:rPr>
              <a:t>) (Helvetica </a:t>
            </a:r>
            <a:r>
              <a:rPr lang="en-US" dirty="0" err="1">
                <a:latin typeface="Helvetica Neue" charset="0"/>
                <a:cs typeface="Helvetica Neue" charset="0"/>
              </a:rPr>
              <a:t>Neue</a:t>
            </a:r>
            <a:r>
              <a:rPr lang="en-US" dirty="0">
                <a:latin typeface="Helvetica Neue" charset="0"/>
                <a:cs typeface="Helvetica Neue" charset="0"/>
              </a:rPr>
              <a:t>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289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Didot</vt:lpstr>
      <vt:lpstr>Helvetica</vt:lpstr>
      <vt:lpstr>Helvetica Neue</vt:lpstr>
      <vt:lpstr>Times New Roman</vt:lpstr>
      <vt:lpstr>poster</vt:lpstr>
      <vt:lpstr>TITLE OF YOUR PROJECT (BODONI MT 48PT)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Nicholas Warnken</cp:lastModifiedBy>
  <cp:revision>2</cp:revision>
  <cp:lastPrinted>2011-10-04T02:16:03Z</cp:lastPrinted>
  <dcterms:created xsi:type="dcterms:W3CDTF">2011-10-04T02:18:07Z</dcterms:created>
  <dcterms:modified xsi:type="dcterms:W3CDTF">2021-05-27T12:34:28Z</dcterms:modified>
</cp:coreProperties>
</file>