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4" r:id="rId2"/>
    <p:sldId id="303" r:id="rId3"/>
    <p:sldId id="304"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irfan zama" initials="miz" lastIdx="1" clrIdx="0">
    <p:extLst>
      <p:ext uri="{19B8F6BF-5375-455C-9EA6-DF929625EA0E}">
        <p15:presenceInfo xmlns:p15="http://schemas.microsoft.com/office/powerpoint/2012/main" userId="85bb33afabc01d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69"/>
    <a:srgbClr val="00CC99"/>
    <a:srgbClr val="FEC630"/>
    <a:srgbClr val="52CBBE"/>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snapToGrid="0">
      <p:cViewPr varScale="1">
        <p:scale>
          <a:sx n="83" d="100"/>
          <a:sy n="83" d="100"/>
        </p:scale>
        <p:origin x="8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0E09F-0664-4B45-8C67-65C557700151}" type="datetimeFigureOut">
              <a:rPr lang="en-US" smtClean="0"/>
              <a:t>10/21/2018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9403F-385A-46A0-8A04-AF8D957F6695}" type="slidenum">
              <a:rPr lang="en-US" smtClean="0"/>
              <a:t>‹#›</a:t>
            </a:fld>
            <a:endParaRPr lang="en-US"/>
          </a:p>
        </p:txBody>
      </p:sp>
    </p:spTree>
    <p:extLst>
      <p:ext uri="{BB962C8B-B14F-4D97-AF65-F5344CB8AC3E}">
        <p14:creationId xmlns:p14="http://schemas.microsoft.com/office/powerpoint/2010/main" val="5317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21.10.2018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21.10.2018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21.10.2018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21.10.2018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21.10.2018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21.10.2018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21.10.2018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21.10.2018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21.10.2018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555593" y="843063"/>
            <a:ext cx="9080811" cy="2800767"/>
          </a:xfrm>
          <a:prstGeom prst="rect">
            <a:avLst/>
          </a:prstGeom>
          <a:noFill/>
        </p:spPr>
        <p:txBody>
          <a:bodyPr wrap="square" rtlCol="0">
            <a:spAutoFit/>
          </a:bodyPr>
          <a:lstStyle/>
          <a:p>
            <a:pPr algn="ctr"/>
            <a:r>
              <a:rPr lang="en-US" sz="8800" dirty="0">
                <a:solidFill>
                  <a:srgbClr val="FF5969"/>
                </a:solidFill>
                <a:latin typeface="Tw Cen MT" panose="020B0602020104020603" pitchFamily="34" charset="0"/>
              </a:rPr>
              <a:t>Medical Diagnosis</a:t>
            </a:r>
          </a:p>
          <a:p>
            <a:pPr algn="ctr"/>
            <a:r>
              <a:rPr lang="en-US" sz="8800" dirty="0">
                <a:solidFill>
                  <a:srgbClr val="FF5969"/>
                </a:solidFill>
                <a:latin typeface="Tw Cen MT" panose="020B0602020104020603" pitchFamily="34" charset="0"/>
              </a:rPr>
              <a:t>Of Pneumonia </a:t>
            </a:r>
          </a:p>
        </p:txBody>
      </p:sp>
      <p:sp>
        <p:nvSpPr>
          <p:cNvPr id="57" name="TextBox 56">
            <a:extLst>
              <a:ext uri="{FF2B5EF4-FFF2-40B4-BE49-F238E27FC236}">
                <a16:creationId xmlns:a16="http://schemas.microsoft.com/office/drawing/2014/main" id="{4F202974-31A3-4642-B671-F0DBBB7B4663}"/>
              </a:ext>
            </a:extLst>
          </p:cNvPr>
          <p:cNvSpPr txBox="1"/>
          <p:nvPr/>
        </p:nvSpPr>
        <p:spPr>
          <a:xfrm>
            <a:off x="2456542" y="4027885"/>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Using </a:t>
            </a:r>
          </a:p>
        </p:txBody>
      </p:sp>
      <p:sp>
        <p:nvSpPr>
          <p:cNvPr id="58" name="TextBox 57">
            <a:extLst>
              <a:ext uri="{FF2B5EF4-FFF2-40B4-BE49-F238E27FC236}">
                <a16:creationId xmlns:a16="http://schemas.microsoft.com/office/drawing/2014/main" id="{79BCE1F0-A71E-4D4B-BE6A-A381604C28D2}"/>
              </a:ext>
            </a:extLst>
          </p:cNvPr>
          <p:cNvSpPr txBox="1"/>
          <p:nvPr/>
        </p:nvSpPr>
        <p:spPr>
          <a:xfrm>
            <a:off x="2456542" y="5135216"/>
            <a:ext cx="7278915" cy="707886"/>
          </a:xfrm>
          <a:prstGeom prst="rect">
            <a:avLst/>
          </a:prstGeom>
          <a:noFill/>
        </p:spPr>
        <p:txBody>
          <a:bodyPr wrap="square" rtlCol="0">
            <a:spAutoFit/>
          </a:bodyPr>
          <a:lstStyle/>
          <a:p>
            <a:pPr algn="ctr"/>
            <a:r>
              <a:rPr lang="en-US" sz="4000" dirty="0">
                <a:solidFill>
                  <a:srgbClr val="5D7373"/>
                </a:solidFill>
                <a:latin typeface="Tw Cen MT" panose="020B0602020104020603" pitchFamily="34" charset="0"/>
              </a:rPr>
              <a:t>DEEP LEARNING</a:t>
            </a: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8543D3-3BF8-40AD-B160-D7927CA93126}"/>
              </a:ext>
            </a:extLst>
          </p:cNvPr>
          <p:cNvGrpSpPr/>
          <p:nvPr/>
        </p:nvGrpSpPr>
        <p:grpSpPr>
          <a:xfrm>
            <a:off x="1539108" y="1303567"/>
            <a:ext cx="9286829" cy="3436727"/>
            <a:chOff x="2790563" y="4031681"/>
            <a:chExt cx="6791601" cy="816402"/>
          </a:xfrm>
        </p:grpSpPr>
        <p:sp>
          <p:nvSpPr>
            <p:cNvPr id="3" name="TextBox 2">
              <a:extLst>
                <a:ext uri="{FF2B5EF4-FFF2-40B4-BE49-F238E27FC236}">
                  <a16:creationId xmlns:a16="http://schemas.microsoft.com/office/drawing/2014/main" id="{D7F38CD1-361E-4A9E-AC57-CC844D57CAA8}"/>
                </a:ext>
              </a:extLst>
            </p:cNvPr>
            <p:cNvSpPr txBox="1"/>
            <p:nvPr/>
          </p:nvSpPr>
          <p:spPr>
            <a:xfrm>
              <a:off x="4089673" y="4031681"/>
              <a:ext cx="3922067" cy="182782"/>
            </a:xfrm>
            <a:prstGeom prst="rect">
              <a:avLst/>
            </a:prstGeom>
            <a:noFill/>
          </p:spPr>
          <p:txBody>
            <a:bodyPr wrap="square" rtlCol="0">
              <a:spAutoFit/>
            </a:bodyPr>
            <a:lstStyle/>
            <a:p>
              <a:pPr algn="ctr"/>
              <a:r>
                <a:rPr lang="en-US" sz="4400" dirty="0">
                  <a:solidFill>
                    <a:srgbClr val="03A1A4"/>
                  </a:solidFill>
                  <a:latin typeface="Tw Cen MT" panose="020B0602020104020603" pitchFamily="34" charset="0"/>
                </a:rPr>
                <a:t>Where did this start?</a:t>
              </a:r>
            </a:p>
          </p:txBody>
        </p:sp>
        <p:sp>
          <p:nvSpPr>
            <p:cNvPr id="5" name="TextBox 4">
              <a:extLst>
                <a:ext uri="{FF2B5EF4-FFF2-40B4-BE49-F238E27FC236}">
                  <a16:creationId xmlns:a16="http://schemas.microsoft.com/office/drawing/2014/main" id="{264F5CA8-7CE1-4C3F-BDC5-7E52ECDE1ECA}"/>
                </a:ext>
              </a:extLst>
            </p:cNvPr>
            <p:cNvSpPr txBox="1"/>
            <p:nvPr/>
          </p:nvSpPr>
          <p:spPr>
            <a:xfrm>
              <a:off x="4709934" y="4183913"/>
              <a:ext cx="2681546" cy="115823"/>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6" name="TextBox 5">
              <a:extLst>
                <a:ext uri="{FF2B5EF4-FFF2-40B4-BE49-F238E27FC236}">
                  <a16:creationId xmlns:a16="http://schemas.microsoft.com/office/drawing/2014/main" id="{1AA6F5A9-63EB-4CFC-9A7D-22924285BC10}"/>
                </a:ext>
              </a:extLst>
            </p:cNvPr>
            <p:cNvSpPr txBox="1"/>
            <p:nvPr/>
          </p:nvSpPr>
          <p:spPr>
            <a:xfrm>
              <a:off x="2790563" y="4299736"/>
              <a:ext cx="6791601" cy="548347"/>
            </a:xfrm>
            <a:prstGeom prst="rect">
              <a:avLst/>
            </a:prstGeom>
            <a:noFill/>
          </p:spPr>
          <p:txBody>
            <a:bodyPr wrap="square" rtlCol="0">
              <a:spAutoFit/>
            </a:bodyPr>
            <a:lstStyle/>
            <a:p>
              <a:pPr algn="ctr"/>
              <a:r>
                <a:rPr lang="en-US" dirty="0">
                  <a:latin typeface="Tw Cen MT" panose="020B0602020104020603" pitchFamily="34" charset="0"/>
                </a:rPr>
                <a:t>Why should we lag behind the world.. When this world has undergone transformation of technology! Let us bring the technology into the study of medical science. Till now the technology has been introduced for convenience of the doctor but now let us bring the technology for the ease of patients to really understand what our reports say and to clearly understand what our body is. We can make this happen with the help of machine learning and giving system the artificial intelligence for making it work like a doctor. So this project can also be helpful for poor when they are educated in their basic level. So we developed this project to bring latest trend of technology into the diagnosis of medical sciences. </a:t>
              </a:r>
            </a:p>
          </p:txBody>
        </p:sp>
      </p:grpSp>
    </p:spTree>
    <p:extLst>
      <p:ext uri="{BB962C8B-B14F-4D97-AF65-F5344CB8AC3E}">
        <p14:creationId xmlns:p14="http://schemas.microsoft.com/office/powerpoint/2010/main" val="3443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7A91884-A316-4D69-B3CD-FA3DFA13D2FC}"/>
              </a:ext>
            </a:extLst>
          </p:cNvPr>
          <p:cNvGrpSpPr/>
          <p:nvPr/>
        </p:nvGrpSpPr>
        <p:grpSpPr>
          <a:xfrm>
            <a:off x="1353611" y="636348"/>
            <a:ext cx="9286829" cy="5380420"/>
            <a:chOff x="2654906" y="3873183"/>
            <a:chExt cx="6791601" cy="1278131"/>
          </a:xfrm>
        </p:grpSpPr>
        <p:sp>
          <p:nvSpPr>
            <p:cNvPr id="3" name="TextBox 2">
              <a:extLst>
                <a:ext uri="{FF2B5EF4-FFF2-40B4-BE49-F238E27FC236}">
                  <a16:creationId xmlns:a16="http://schemas.microsoft.com/office/drawing/2014/main" id="{456BCD70-55FA-4FA4-A376-CF865A32F221}"/>
                </a:ext>
              </a:extLst>
            </p:cNvPr>
            <p:cNvSpPr txBox="1"/>
            <p:nvPr/>
          </p:nvSpPr>
          <p:spPr>
            <a:xfrm>
              <a:off x="3775706" y="3873183"/>
              <a:ext cx="4694765" cy="182782"/>
            </a:xfrm>
            <a:prstGeom prst="rect">
              <a:avLst/>
            </a:prstGeom>
            <a:noFill/>
          </p:spPr>
          <p:txBody>
            <a:bodyPr wrap="square" rtlCol="0">
              <a:spAutoFit/>
            </a:bodyPr>
            <a:lstStyle/>
            <a:p>
              <a:pPr algn="ctr"/>
              <a:r>
                <a:rPr lang="en-US" sz="4400" dirty="0">
                  <a:solidFill>
                    <a:srgbClr val="03A1A4"/>
                  </a:solidFill>
                  <a:latin typeface="Tw Cen MT" panose="020B0602020104020603" pitchFamily="34" charset="0"/>
                </a:rPr>
                <a:t>Our approach to solution.</a:t>
              </a:r>
            </a:p>
          </p:txBody>
        </p:sp>
        <p:sp>
          <p:nvSpPr>
            <p:cNvPr id="4" name="TextBox 3">
              <a:extLst>
                <a:ext uri="{FF2B5EF4-FFF2-40B4-BE49-F238E27FC236}">
                  <a16:creationId xmlns:a16="http://schemas.microsoft.com/office/drawing/2014/main" id="{A27EFBCD-E984-4A2C-A047-47C2391E2141}"/>
                </a:ext>
              </a:extLst>
            </p:cNvPr>
            <p:cNvSpPr txBox="1"/>
            <p:nvPr/>
          </p:nvSpPr>
          <p:spPr>
            <a:xfrm>
              <a:off x="4709934" y="4183913"/>
              <a:ext cx="2681546" cy="115823"/>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id="{AFC77384-2CD2-499D-9BC8-42432B562EAA}"/>
                </a:ext>
              </a:extLst>
            </p:cNvPr>
            <p:cNvSpPr txBox="1"/>
            <p:nvPr/>
          </p:nvSpPr>
          <p:spPr>
            <a:xfrm>
              <a:off x="2654906" y="4931975"/>
              <a:ext cx="6791601" cy="219339"/>
            </a:xfrm>
            <a:prstGeom prst="rect">
              <a:avLst/>
            </a:prstGeom>
            <a:noFill/>
          </p:spPr>
          <p:txBody>
            <a:bodyPr wrap="square" rtlCol="0">
              <a:spAutoFit/>
            </a:bodyPr>
            <a:lstStyle/>
            <a:p>
              <a:pPr algn="ctr"/>
              <a:r>
                <a:rPr lang="en-US" dirty="0">
                  <a:latin typeface="Tw Cen MT" panose="020B0602020104020603" pitchFamily="34" charset="0"/>
                </a:rPr>
                <a:t>Using Deep Learning we are going to train our model to identify if a person is effected with Pneumonia or not using individual’s chest X-Ray.</a:t>
              </a:r>
            </a:p>
            <a:p>
              <a:pPr algn="ctr"/>
              <a:endParaRPr lang="en-US" dirty="0">
                <a:latin typeface="Tw Cen MT" panose="020B0602020104020603" pitchFamily="34" charset="0"/>
              </a:endParaRPr>
            </a:p>
          </p:txBody>
        </p:sp>
      </p:grpSp>
      <p:pic>
        <p:nvPicPr>
          <p:cNvPr id="10" name="Picture 9">
            <a:extLst>
              <a:ext uri="{FF2B5EF4-FFF2-40B4-BE49-F238E27FC236}">
                <a16:creationId xmlns:a16="http://schemas.microsoft.com/office/drawing/2014/main" id="{D14ECBA2-E44C-467E-B30D-DEA51A5D1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77" y="1680134"/>
            <a:ext cx="5141289" cy="3149042"/>
          </a:xfrm>
          <a:prstGeom prst="rect">
            <a:avLst/>
          </a:prstGeom>
        </p:spPr>
      </p:pic>
    </p:spTree>
    <p:extLst>
      <p:ext uri="{BB962C8B-B14F-4D97-AF65-F5344CB8AC3E}">
        <p14:creationId xmlns:p14="http://schemas.microsoft.com/office/powerpoint/2010/main" val="364473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1890</TotalTime>
  <Words>173</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Tw Cen MT</vt:lpstr>
      <vt:lpstr>Office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Shashank Sangu</cp:lastModifiedBy>
  <cp:revision>62</cp:revision>
  <dcterms:created xsi:type="dcterms:W3CDTF">2017-01-05T13:17:27Z</dcterms:created>
  <dcterms:modified xsi:type="dcterms:W3CDTF">2018-10-21T08:17:27Z</dcterms:modified>
</cp:coreProperties>
</file>