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Car Parking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Mechanized Parking Using Lead Screw and GT2 Belt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parking systems are time-consuming and inefficient.</a:t>
            </a:r>
          </a:p>
          <a:p>
            <a:r>
              <a:t>- Need for automation to optimize parking management.</a:t>
            </a:r>
          </a:p>
          <a:p>
            <a:r>
              <a:t>- Aim: Develop a mechanized solution for parking.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parking using mechanical systems.</a:t>
            </a:r>
          </a:p>
          <a:p>
            <a:r>
              <a:t>- Efficiently guide cars to parking slots.</a:t>
            </a:r>
          </a:p>
          <a:p>
            <a:r>
              <a:t>- Minimize manual intervention.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 car is placed manually on a plate.</a:t>
            </a:r>
          </a:p>
          <a:p>
            <a:r>
              <a:t>2. The plate moves vertically using a lead screw mechanism.</a:t>
            </a:r>
          </a:p>
          <a:p>
            <a:r>
              <a:t>3. It moves horizontally via a GT2 belt driven by a servo motor.</a:t>
            </a:r>
          </a:p>
          <a:p>
            <a:r>
              <a:t>4. A clamper transfers the car from the plate to a parking slot.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Components:</a:t>
            </a:r>
          </a:p>
          <a:p>
            <a:r>
              <a:t>  • Lead screw for vertical motion.</a:t>
            </a:r>
          </a:p>
          <a:p>
            <a:r>
              <a:t>  • GT2 belt and servo motor for horizontal motion.</a:t>
            </a:r>
          </a:p>
          <a:p>
            <a:r>
              <a:t>  • Clamper for transferring the car.</a:t>
            </a:r>
          </a:p>
          <a:p>
            <a:r>
              <a:t>- Small-scale model for demonstration.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 and efficient parking process.</a:t>
            </a:r>
          </a:p>
          <a:p>
            <a:r>
              <a:t>- Reduces human intervention and errors.</a:t>
            </a:r>
          </a:p>
          <a:p>
            <a:r>
              <a:t>- Demonstrates scalability for real-world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Mechanized system simplifies parking management.</a:t>
            </a:r>
          </a:p>
          <a:p>
            <a:r>
              <a:t>- Potential to scale up for real-world applications.</a:t>
            </a:r>
          </a:p>
          <a:p>
            <a:r>
              <a:t>- Future work: Enhance automation and integrate with smart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