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55774E8-73AB-4BE6-B4B6-8614E96210C4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07/04/2022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1E397BF-62F9-41B5-9FD1-18017C75CABA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BC72522-AD62-433D-8C79-93F7BB51B0D6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07/04/2022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C180A98-6525-4760-A5E7-AD3D329AD5C9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3"/>
          <p:cNvSpPr/>
          <p:nvPr/>
        </p:nvSpPr>
        <p:spPr>
          <a:xfrm>
            <a:off x="0" y="0"/>
            <a:ext cx="12191760" cy="6959160"/>
          </a:xfrm>
          <a:prstGeom prst="rect">
            <a:avLst/>
          </a:prstGeom>
          <a:solidFill>
            <a:srgbClr val="469bb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523880" y="623160"/>
            <a:ext cx="9143640" cy="1051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Notre brochure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Rectangle 6"/>
          <p:cNvSpPr/>
          <p:nvPr/>
        </p:nvSpPr>
        <p:spPr>
          <a:xfrm>
            <a:off x="0" y="4592160"/>
            <a:ext cx="12191760" cy="2367000"/>
          </a:xfrm>
          <a:prstGeom prst="rect">
            <a:avLst/>
          </a:prstGeom>
          <a:solidFill>
            <a:srgbClr val="0484aa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7412760" y="6176520"/>
            <a:ext cx="4484160" cy="457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FAUX BORGES QUELIS VIOLA HATTABE 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86" name="Image 8" descr=""/>
          <p:cNvPicPr/>
          <p:nvPr/>
        </p:nvPicPr>
        <p:blipFill>
          <a:blip r:embed="rId1"/>
          <a:stretch/>
        </p:blipFill>
        <p:spPr>
          <a:xfrm>
            <a:off x="10382400" y="0"/>
            <a:ext cx="1809000" cy="1809000"/>
          </a:xfrm>
          <a:prstGeom prst="rect">
            <a:avLst/>
          </a:prstGeom>
          <a:ln w="0">
            <a:noFill/>
          </a:ln>
        </p:spPr>
      </p:pic>
      <p:sp>
        <p:nvSpPr>
          <p:cNvPr id="87" name="Connecteur droit 15"/>
          <p:cNvSpPr/>
          <p:nvPr/>
        </p:nvSpPr>
        <p:spPr>
          <a:xfrm>
            <a:off x="0" y="4572360"/>
            <a:ext cx="12191760" cy="3960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8" name="Image 10" descr=""/>
          <p:cNvPicPr/>
          <p:nvPr/>
        </p:nvPicPr>
        <p:blipFill>
          <a:blip r:embed="rId2"/>
          <a:srcRect l="0" t="0" r="0" b="22640"/>
          <a:stretch/>
        </p:blipFill>
        <p:spPr>
          <a:xfrm>
            <a:off x="2819520" y="1809360"/>
            <a:ext cx="6552720" cy="3974040"/>
          </a:xfrm>
          <a:prstGeom prst="rect">
            <a:avLst/>
          </a:prstGeom>
          <a:ln w="0">
            <a:noFill/>
          </a:ln>
          <a:effectLst>
            <a:outerShdw algn="tl" blurRad="190440" rotWithShape="0">
              <a:srgbClr val="000000">
                <a:alpha val="7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5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 E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filter="fade" transition="in">
                                      <p:cBhvr additive="repl">
                                        <p:cTn id="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nodeType="withEffect" fill="hold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1"/>
          <p:cNvSpPr/>
          <p:nvPr/>
        </p:nvSpPr>
        <p:spPr>
          <a:xfrm>
            <a:off x="0" y="0"/>
            <a:ext cx="12191760" cy="6959160"/>
          </a:xfrm>
          <a:prstGeom prst="rect">
            <a:avLst/>
          </a:prstGeom>
          <a:solidFill>
            <a:srgbClr val="469bb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1- Organisation des recherches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solidFill>
            <a:srgbClr val="0484aa"/>
          </a:solidFill>
          <a:ln w="0">
            <a:noFill/>
          </a:ln>
        </p:spPr>
        <p:txBody>
          <a:bodyPr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Choix de critère de regroupement des métiers  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Connecteur droit 2"/>
          <p:cNvSpPr/>
          <p:nvPr/>
        </p:nvSpPr>
        <p:spPr>
          <a:xfrm>
            <a:off x="838080" y="1825560"/>
            <a:ext cx="360" cy="435132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700000" y="2372040"/>
            <a:ext cx="6660000" cy="380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16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3"/>
          <p:cNvSpPr/>
          <p:nvPr/>
        </p:nvSpPr>
        <p:spPr>
          <a:xfrm>
            <a:off x="0" y="0"/>
            <a:ext cx="12191760" cy="6959160"/>
          </a:xfrm>
          <a:prstGeom prst="rect">
            <a:avLst/>
          </a:prstGeom>
          <a:solidFill>
            <a:srgbClr val="469bb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2- Communication visuelle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solidFill>
            <a:srgbClr val="0484aa"/>
          </a:solidFill>
          <a:ln w="0">
            <a:noFill/>
          </a:ln>
        </p:spPr>
        <p:txBody>
          <a:bodyPr anchor="t">
            <a:no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Connecteur droit 4"/>
          <p:cNvSpPr/>
          <p:nvPr/>
        </p:nvSpPr>
        <p:spPr>
          <a:xfrm>
            <a:off x="838080" y="1825560"/>
            <a:ext cx="360" cy="435132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16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3"/>
          <p:cNvSpPr/>
          <p:nvPr/>
        </p:nvSpPr>
        <p:spPr>
          <a:xfrm>
            <a:off x="0" y="0"/>
            <a:ext cx="12191760" cy="6959160"/>
          </a:xfrm>
          <a:prstGeom prst="rect">
            <a:avLst/>
          </a:prstGeom>
          <a:solidFill>
            <a:srgbClr val="469bb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3- Communication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solidFill>
            <a:srgbClr val="0484aa"/>
          </a:solidFill>
          <a:ln w="0">
            <a:noFill/>
          </a:ln>
        </p:spPr>
        <p:txBody>
          <a:bodyPr anchor="t">
            <a:no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Connecteur droit 4"/>
          <p:cNvSpPr/>
          <p:nvPr/>
        </p:nvSpPr>
        <p:spPr>
          <a:xfrm>
            <a:off x="838080" y="1825560"/>
            <a:ext cx="360" cy="435132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16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3"/>
          <p:cNvSpPr/>
          <p:nvPr/>
        </p:nvSpPr>
        <p:spPr>
          <a:xfrm>
            <a:off x="0" y="0"/>
            <a:ext cx="12191760" cy="6959160"/>
          </a:xfrm>
          <a:prstGeom prst="rect">
            <a:avLst/>
          </a:prstGeom>
          <a:solidFill>
            <a:srgbClr val="469bb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4- Organisation du groupe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solidFill>
            <a:srgbClr val="0484aa"/>
          </a:solidFill>
          <a:ln w="0">
            <a:noFill/>
          </a:ln>
        </p:spPr>
        <p:txBody>
          <a:bodyPr anchor="t">
            <a:no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Connecteur droit 4"/>
          <p:cNvSpPr/>
          <p:nvPr/>
        </p:nvSpPr>
        <p:spPr>
          <a:xfrm>
            <a:off x="838080" y="1825560"/>
            <a:ext cx="360" cy="435132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16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3"/>
          <p:cNvSpPr/>
          <p:nvPr/>
        </p:nvSpPr>
        <p:spPr>
          <a:xfrm>
            <a:off x="0" y="0"/>
            <a:ext cx="12191760" cy="6959160"/>
          </a:xfrm>
          <a:prstGeom prst="rect">
            <a:avLst/>
          </a:prstGeom>
          <a:solidFill>
            <a:srgbClr val="469bb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…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solidFill>
            <a:srgbClr val="0484aa"/>
          </a:solidFill>
          <a:ln w="0">
            <a:noFill/>
          </a:ln>
        </p:spPr>
        <p:txBody>
          <a:bodyPr anchor="t">
            <a:no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Connecteur droit 4"/>
          <p:cNvSpPr/>
          <p:nvPr/>
        </p:nvSpPr>
        <p:spPr>
          <a:xfrm>
            <a:off x="838080" y="1825560"/>
            <a:ext cx="360" cy="4351320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16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2103</TotalTime>
  <Application>LibreOffice/7.2.2.2$Windows_X86_64 LibreOffice_project/02b2acce88a210515b4a5bb2e46cbfb63fe97d56</Application>
  <AppVersion>15.0000</AppVersion>
  <Words>21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2022-04-03T09:23:54Z</dcterms:created>
  <dc:creator>Clément Faux</dc:creator>
  <dc:description/>
  <dc:language>en-GB</dc:language>
  <cp:lastModifiedBy/>
  <dcterms:modified xsi:type="dcterms:W3CDTF">2022-04-07T18:42:05Z</dcterms:modified>
  <cp:revision>5</cp:revision>
  <dc:subject/>
  <dc:title>Notre brochure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6</vt:i4>
  </property>
</Properties>
</file>