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84AA"/>
    <a:srgbClr val="469BB4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875470-24D0-4C38-B8B4-8B3AF6DAB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9F4AE87-123E-4D43-8925-40F27EFC7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E0F910-ED7D-494A-BBB9-436A7CEB5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C4D59-877F-43AE-9854-BD72B717A9A3}" type="datetimeFigureOut">
              <a:rPr lang="fr-FR" smtClean="0"/>
              <a:t>06/04/2022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38F603-1CA5-47B2-A0C9-15AD37C77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D78DEA-528E-458C-B298-27AAF7444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1A3D6-9664-47A7-9769-C808C8F77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79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F09AEB-80C6-4B51-8DA0-FA77AE1A9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7393D84-420D-48C6-BAD7-B7A84BAD7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B8F611-66A8-40F7-9C97-66FBC4CA0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C4D59-877F-43AE-9854-BD72B717A9A3}" type="datetimeFigureOut">
              <a:rPr lang="fr-FR" smtClean="0"/>
              <a:t>06/04/2022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282EEF-766C-4ACA-B5F1-BAE2C9E74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62819A-1C6B-4A27-BD2C-E1AC5AF9D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1A3D6-9664-47A7-9769-C808C8F77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5108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6F0D24F-85B6-4902-AA6A-7DECAB900E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BA11A4A-D50D-4CDB-899E-1B3580E70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718B2A-76BE-42C0-8CCC-DEFFE5FA4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C4D59-877F-43AE-9854-BD72B717A9A3}" type="datetimeFigureOut">
              <a:rPr lang="fr-FR" smtClean="0"/>
              <a:t>06/04/2022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337474-E2D1-4194-87F9-DE8F5B8B7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E48E01-5717-43E3-A9EB-50546BE06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1A3D6-9664-47A7-9769-C808C8F77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4836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1DEF4F-14BF-4C4D-92E9-A8E9DFD5B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CC473-651D-484A-A758-37A29F508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ADA382-66C6-49DB-8175-C3B5E3F33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C4D59-877F-43AE-9854-BD72B717A9A3}" type="datetimeFigureOut">
              <a:rPr lang="fr-FR" smtClean="0"/>
              <a:t>06/04/2022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FC4666-6F78-4B48-A6F7-DE9A213AB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D07B91-7822-4FC1-8F6F-68F9673CA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1A3D6-9664-47A7-9769-C808C8F77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9518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D85734-5D30-4D5E-8E08-BD0344919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EC750CF-4511-41A7-ABDC-467A08FD9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9F91BC-1ED7-4D24-B4DF-C29FC1E3A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C4D59-877F-43AE-9854-BD72B717A9A3}" type="datetimeFigureOut">
              <a:rPr lang="fr-FR" smtClean="0"/>
              <a:t>06/04/2022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0F401F-C980-43F4-9D6C-B0D5096F9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0AF91F-27E7-4900-8937-FFADB6992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1A3D6-9664-47A7-9769-C808C8F77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7911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F1A077-FCFA-42FB-AEE9-4EF072968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72F333-7242-4846-B7AB-29961F5706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36ED77B-B35E-4DD3-9DCA-616C102EF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1942E48-3460-40AB-A73F-108EF29A9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C4D59-877F-43AE-9854-BD72B717A9A3}" type="datetimeFigureOut">
              <a:rPr lang="fr-FR" smtClean="0"/>
              <a:t>06/04/2022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794630D-4BF2-4B05-88C7-6601F9A28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9CDC703-5F8B-4B29-A08F-601BCD388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1A3D6-9664-47A7-9769-C808C8F77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138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1D717C-4746-4359-81E0-42F51B55F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877B05-1B56-4068-98C2-4F5278918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6CA2A26-DE80-4794-821E-FE5BB5B9B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543FEF8-E8E1-4C6F-8A0D-405398E1C1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A84FF29-0072-438A-96D7-9EEB345A7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3CFE810-31E3-496C-9951-9CB4A24B6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C4D59-877F-43AE-9854-BD72B717A9A3}" type="datetimeFigureOut">
              <a:rPr lang="fr-FR" smtClean="0"/>
              <a:t>06/04/2022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92F3FAC-57D4-4083-8CF9-5193F7FF5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289FB07-A8BB-489B-84D5-C56713E6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1A3D6-9664-47A7-9769-C808C8F77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6297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68688-5F36-4DE6-A76A-CB13131AF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C169445-253D-458F-A2EE-917353C06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C4D59-877F-43AE-9854-BD72B717A9A3}" type="datetimeFigureOut">
              <a:rPr lang="fr-FR" smtClean="0"/>
              <a:t>06/04/2022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379FB82-FB12-499D-9843-A79D64865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FBC79BB-E8BD-4B10-AB03-45FCF5678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1A3D6-9664-47A7-9769-C808C8F77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30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81BC770-797C-41B0-AD04-C7A5C892B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C4D59-877F-43AE-9854-BD72B717A9A3}" type="datetimeFigureOut">
              <a:rPr lang="fr-FR" smtClean="0"/>
              <a:t>06/04/2022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75998FD-08C2-4016-BAF3-FB5E1BB30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10C52E3-B2F3-4A9C-89C6-9CBEA4F11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1A3D6-9664-47A7-9769-C808C8F77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6234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0F4009-02CE-408C-A4FD-3CE72D2E4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05BFA9-74DE-43E3-A345-3A04AF876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F145FC0-0EE9-43B7-A5DA-7BFDDE4FB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DFD3294-07D7-44DB-AFD6-0550CD1FA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C4D59-877F-43AE-9854-BD72B717A9A3}" type="datetimeFigureOut">
              <a:rPr lang="fr-FR" smtClean="0"/>
              <a:t>06/04/2022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455F109-9002-4312-8E67-0D8405A14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BE3F5FB-6FD5-4780-A454-14009CC8F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1A3D6-9664-47A7-9769-C808C8F77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9673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672BC2-BAB1-44B0-B4CE-A626DBDD9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C381CC9-2D7A-44A9-AC6F-13F59832A8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50DC9A-DF1D-455C-8FFB-1D6F1E79F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38B0F13-5556-4FB2-9AC5-50FD19CCA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C4D59-877F-43AE-9854-BD72B717A9A3}" type="datetimeFigureOut">
              <a:rPr lang="fr-FR" smtClean="0"/>
              <a:t>06/04/2022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3C54AAC-1988-4ABC-A7BB-99E9F98FF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70A6901-38BD-4876-9D06-4A763E42B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1A3D6-9664-47A7-9769-C808C8F77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372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E146C4E-F35A-4516-92A8-D803005DE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5E725BC-08B9-408A-B350-36DDD03EC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9C6548-2084-442D-A2FA-6F840A0752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C4D59-877F-43AE-9854-BD72B717A9A3}" type="datetimeFigureOut">
              <a:rPr lang="fr-FR" smtClean="0"/>
              <a:t>06/04/2022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F15031-4229-4D10-AD14-953720BFC2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8306BE-A903-416D-A689-45CE84EEBE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1A3D6-9664-47A7-9769-C808C8F77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8024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7ECE7E-71C0-41EC-8C23-8FA27BFCFDE1}"/>
              </a:ext>
            </a:extLst>
          </p:cNvPr>
          <p:cNvSpPr/>
          <p:nvPr/>
        </p:nvSpPr>
        <p:spPr>
          <a:xfrm>
            <a:off x="0" y="0"/>
            <a:ext cx="12192000" cy="6959600"/>
          </a:xfrm>
          <a:prstGeom prst="rect">
            <a:avLst/>
          </a:prstGeom>
          <a:solidFill>
            <a:srgbClr val="469B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E23F968-1822-413B-A3B4-BEF8A4FEA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623208"/>
            <a:ext cx="9144000" cy="1051877"/>
          </a:xfrm>
        </p:spPr>
        <p:txBody>
          <a:bodyPr/>
          <a:lstStyle/>
          <a:p>
            <a:r>
              <a:rPr lang="fr-FR" dirty="0"/>
              <a:t>Notre brochure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D1F747-955B-48CD-91C3-5F0DE9D00B83}"/>
              </a:ext>
            </a:extLst>
          </p:cNvPr>
          <p:cNvSpPr/>
          <p:nvPr/>
        </p:nvSpPr>
        <p:spPr>
          <a:xfrm>
            <a:off x="0" y="4592320"/>
            <a:ext cx="12192000" cy="2367280"/>
          </a:xfrm>
          <a:prstGeom prst="rect">
            <a:avLst/>
          </a:prstGeom>
          <a:solidFill>
            <a:srgbClr val="0484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2B94386-B7F0-4BF2-9FC1-F24CB0B98C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12738" y="6176418"/>
            <a:ext cx="4484622" cy="458062"/>
          </a:xfrm>
        </p:spPr>
        <p:txBody>
          <a:bodyPr>
            <a:normAutofit fontScale="85000" lnSpcReduction="10000"/>
          </a:bodyPr>
          <a:lstStyle/>
          <a:p>
            <a:r>
              <a:rPr lang="fr-FR" dirty="0"/>
              <a:t>FAUX BORGES QUELIS VIOLA HATTABE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FD96954-1F7D-4416-80CF-0A7BD2D8F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568" y="0"/>
            <a:ext cx="1809432" cy="1809432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EEBA6B63-70BB-4FC9-A6A9-489A4C369C88}"/>
              </a:ext>
            </a:extLst>
          </p:cNvPr>
          <p:cNvCxnSpPr>
            <a:cxnSpLocks/>
          </p:cNvCxnSpPr>
          <p:nvPr/>
        </p:nvCxnSpPr>
        <p:spPr>
          <a:xfrm>
            <a:off x="0" y="4572655"/>
            <a:ext cx="12191997" cy="3933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48E07B0C-CF8F-47F6-AFF0-7C75F7A82D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2642"/>
          <a:stretch/>
        </p:blipFill>
        <p:spPr>
          <a:xfrm>
            <a:off x="2819399" y="1809432"/>
            <a:ext cx="6553199" cy="39742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0334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CEF52A-8825-4C3E-A77B-3C46936F36F9}"/>
              </a:ext>
            </a:extLst>
          </p:cNvPr>
          <p:cNvSpPr/>
          <p:nvPr/>
        </p:nvSpPr>
        <p:spPr>
          <a:xfrm>
            <a:off x="0" y="0"/>
            <a:ext cx="12192000" cy="6959600"/>
          </a:xfrm>
          <a:prstGeom prst="rect">
            <a:avLst/>
          </a:prstGeom>
          <a:solidFill>
            <a:srgbClr val="469B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1FE859C-5C7A-4B83-B248-42CA8EBE4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1- Organisation des recherches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D5CD55-E896-4F1D-ACC5-6FE5C27A2826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0484AA"/>
          </a:solidFill>
        </p:spPr>
        <p:txBody>
          <a:bodyPr/>
          <a:lstStyle/>
          <a:p>
            <a:endParaRPr lang="fr-FR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C03861BF-2379-42C3-BD32-C5A72CAFAF79}"/>
              </a:ext>
            </a:extLst>
          </p:cNvPr>
          <p:cNvCxnSpPr>
            <a:cxnSpLocks/>
          </p:cNvCxnSpPr>
          <p:nvPr/>
        </p:nvCxnSpPr>
        <p:spPr>
          <a:xfrm>
            <a:off x="838200" y="1825625"/>
            <a:ext cx="0" cy="435133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185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438F79-985E-4D25-81B4-B2657B8CE264}"/>
              </a:ext>
            </a:extLst>
          </p:cNvPr>
          <p:cNvSpPr/>
          <p:nvPr/>
        </p:nvSpPr>
        <p:spPr>
          <a:xfrm>
            <a:off x="0" y="0"/>
            <a:ext cx="12192000" cy="6959600"/>
          </a:xfrm>
          <a:prstGeom prst="rect">
            <a:avLst/>
          </a:prstGeom>
          <a:solidFill>
            <a:srgbClr val="469B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8652E27-5C70-4126-9E25-54559440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2- Communication visuelle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3EC9CB-D157-42BC-97DB-6E4B81A5AAEF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0484AA"/>
          </a:solidFill>
        </p:spPr>
        <p:txBody>
          <a:bodyPr/>
          <a:lstStyle/>
          <a:p>
            <a:endParaRPr lang="fr-FR" dirty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CB0E692-0330-4FC1-A5DD-BE7FABD69BFF}"/>
              </a:ext>
            </a:extLst>
          </p:cNvPr>
          <p:cNvCxnSpPr>
            <a:cxnSpLocks/>
          </p:cNvCxnSpPr>
          <p:nvPr/>
        </p:nvCxnSpPr>
        <p:spPr>
          <a:xfrm>
            <a:off x="838200" y="1825625"/>
            <a:ext cx="0" cy="435133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818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8C0658-E6D2-43E0-86A4-CBEA32A1B6D9}"/>
              </a:ext>
            </a:extLst>
          </p:cNvPr>
          <p:cNvSpPr/>
          <p:nvPr/>
        </p:nvSpPr>
        <p:spPr>
          <a:xfrm>
            <a:off x="0" y="0"/>
            <a:ext cx="12192000" cy="6959600"/>
          </a:xfrm>
          <a:prstGeom prst="rect">
            <a:avLst/>
          </a:prstGeom>
          <a:solidFill>
            <a:srgbClr val="469B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14494C3-475B-4776-BBFD-5D9F18F61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3- Communication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CAF92C-E13B-4551-B688-F16FA4676414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0484AA"/>
          </a:solidFill>
        </p:spPr>
        <p:txBody>
          <a:bodyPr/>
          <a:lstStyle/>
          <a:p>
            <a:endParaRPr lang="fr-FR" dirty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4E60942E-72F8-4730-BAAA-2BBD3A463D0C}"/>
              </a:ext>
            </a:extLst>
          </p:cNvPr>
          <p:cNvCxnSpPr>
            <a:cxnSpLocks/>
          </p:cNvCxnSpPr>
          <p:nvPr/>
        </p:nvCxnSpPr>
        <p:spPr>
          <a:xfrm>
            <a:off x="838200" y="1825625"/>
            <a:ext cx="0" cy="435133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01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8C0658-E6D2-43E0-86A4-CBEA32A1B6D9}"/>
              </a:ext>
            </a:extLst>
          </p:cNvPr>
          <p:cNvSpPr/>
          <p:nvPr/>
        </p:nvSpPr>
        <p:spPr>
          <a:xfrm>
            <a:off x="0" y="0"/>
            <a:ext cx="12192000" cy="6959600"/>
          </a:xfrm>
          <a:prstGeom prst="rect">
            <a:avLst/>
          </a:prstGeom>
          <a:solidFill>
            <a:srgbClr val="469B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14494C3-475B-4776-BBFD-5D9F18F61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4- Organisation du groupe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CAF92C-E13B-4551-B688-F16FA4676414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0484AA"/>
          </a:solidFill>
        </p:spPr>
        <p:txBody>
          <a:bodyPr/>
          <a:lstStyle/>
          <a:p>
            <a:endParaRPr lang="fr-FR" dirty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E2014DC4-3A58-4185-AA90-5201A5A39AE5}"/>
              </a:ext>
            </a:extLst>
          </p:cNvPr>
          <p:cNvCxnSpPr>
            <a:cxnSpLocks/>
          </p:cNvCxnSpPr>
          <p:nvPr/>
        </p:nvCxnSpPr>
        <p:spPr>
          <a:xfrm>
            <a:off x="838200" y="1825625"/>
            <a:ext cx="0" cy="435133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13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438F79-985E-4D25-81B4-B2657B8CE264}"/>
              </a:ext>
            </a:extLst>
          </p:cNvPr>
          <p:cNvSpPr/>
          <p:nvPr/>
        </p:nvSpPr>
        <p:spPr>
          <a:xfrm>
            <a:off x="0" y="0"/>
            <a:ext cx="12192000" cy="6959600"/>
          </a:xfrm>
          <a:prstGeom prst="rect">
            <a:avLst/>
          </a:prstGeom>
          <a:solidFill>
            <a:srgbClr val="469B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8652E27-5C70-4126-9E25-54559440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3EC9CB-D157-42BC-97DB-6E4B81A5AAEF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0484AA"/>
          </a:solidFill>
        </p:spPr>
        <p:txBody>
          <a:bodyPr/>
          <a:lstStyle/>
          <a:p>
            <a:endParaRPr lang="fr-FR" dirty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9D2CCF48-AF85-4E93-BDB2-F11233756B6E}"/>
              </a:ext>
            </a:extLst>
          </p:cNvPr>
          <p:cNvCxnSpPr>
            <a:cxnSpLocks/>
          </p:cNvCxnSpPr>
          <p:nvPr/>
        </p:nvCxnSpPr>
        <p:spPr>
          <a:xfrm>
            <a:off x="838200" y="1825625"/>
            <a:ext cx="0" cy="435133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33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2099</TotalTime>
  <Words>21</Words>
  <Application>Microsoft Office PowerPoint</Application>
  <PresentationFormat>Grand écran</PresentationFormat>
  <Paragraphs>7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Notre brochure</vt:lpstr>
      <vt:lpstr>1- Organisation des recherches</vt:lpstr>
      <vt:lpstr>2- Communication visuelle</vt:lpstr>
      <vt:lpstr>3- Communication</vt:lpstr>
      <vt:lpstr>4- Organisation du groupe</vt:lpstr>
      <vt:lpstr>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Notre brochure</dc:title>
  <dc:creator>Clément Faux</dc:creator>
  <cp:lastModifiedBy>Clément Faux</cp:lastModifiedBy>
  <cp:revision>4</cp:revision>
  <dcterms:created xsi:type="dcterms:W3CDTF">2022-04-03T09:23:54Z</dcterms:created>
  <dcterms:modified xsi:type="dcterms:W3CDTF">2022-04-07T14:10:08Z</dcterms:modified>
</cp:coreProperties>
</file>