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9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http://git.appcan.cn/011/570/549/xb1380.git -b </a:t>
            </a:r>
            <a:r>
              <a:rPr lang="en-US" altLang="zh-CN" dirty="0" err="1" smtClean="0"/>
              <a:t>mservice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https://git-for-windows.github.io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7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 </a:t>
            </a: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 -a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chekcout</a:t>
            </a:r>
            <a:r>
              <a:rPr lang="en-US" altLang="zh-CN" dirty="0"/>
              <a:t> </a:t>
            </a:r>
            <a:r>
              <a:rPr lang="en-US" altLang="zh-CN" dirty="0" err="1"/>
              <a:t>mytest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--set-upstream origin </a:t>
            </a:r>
            <a:r>
              <a:rPr lang="en-US" altLang="zh-CN" dirty="0" err="1" smtClean="0"/>
              <a:t>mytest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zh-CN" altLang="en-US" dirty="0" smtClean="0"/>
              <a:t>更新本地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https://github.com/shuyouliu/mybranch.git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err="1"/>
              <a:t>myone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</a:t>
            </a:r>
            <a:r>
              <a:rPr lang="en-US" altLang="zh-CN" dirty="0" err="1"/>
              <a:t>myone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Initial commit</a:t>
            </a:r>
          </a:p>
          <a:p>
            <a:endParaRPr lang="zh-CN" altLang="en-US" dirty="0"/>
          </a:p>
          <a:p>
            <a:r>
              <a:rPr lang="en-US" altLang="zh-CN" dirty="0"/>
              <a:t>Untracked files: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include in what will be committed)</a:t>
            </a:r>
          </a:p>
          <a:p>
            <a:endParaRPr lang="zh-CN" altLang="en-US" dirty="0"/>
          </a:p>
          <a:p>
            <a:r>
              <a:rPr lang="en-US" altLang="zh-CN" dirty="0"/>
              <a:t>        a.txt</a:t>
            </a:r>
          </a:p>
          <a:p>
            <a:endParaRPr lang="zh-CN" altLang="en-US" dirty="0"/>
          </a:p>
          <a:p>
            <a:r>
              <a:rPr lang="en-US" altLang="zh-CN" dirty="0"/>
              <a:t>nothing added to commit but untracked files present (use "</a:t>
            </a:r>
            <a:r>
              <a:rPr lang="en-US" altLang="zh-CN" dirty="0" err="1"/>
              <a:t>git</a:t>
            </a:r>
            <a:r>
              <a:rPr lang="en-US" altLang="zh-CN" dirty="0"/>
              <a:t> add" to track)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commit -m "333"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myone</a:t>
            </a:r>
            <a:r>
              <a:rPr lang="en-US" altLang="zh-CN" dirty="0"/>
              <a:t> (root-commit) be09c74] 333</a:t>
            </a:r>
          </a:p>
          <a:p>
            <a:r>
              <a:rPr lang="en-US" altLang="zh-CN" dirty="0"/>
              <a:t> 1 file changed, 11 insertions(+)</a:t>
            </a:r>
          </a:p>
          <a:p>
            <a:r>
              <a:rPr lang="en-US" altLang="zh-CN" dirty="0"/>
              <a:t> create mode 100644 a.txt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128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分支合并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14</cp:revision>
  <dcterms:created xsi:type="dcterms:W3CDTF">2016-09-05T01:02:05Z</dcterms:created>
  <dcterms:modified xsi:type="dcterms:W3CDTF">2016-09-06T06:50:10Z</dcterms:modified>
</cp:coreProperties>
</file>