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EA92-F7B8-47D9-A49F-B5F90DEEAE1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97FE2-89B3-41BB-A9CE-D74EB30D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yum install java-1.8.0-openjdk-devel.x86_64</a:t>
            </a:r>
          </a:p>
          <a:p>
            <a:r>
              <a:rPr lang="en-US" altLang="zh-CN" dirty="0" smtClean="0"/>
              <a:t>yum install -y java-1.8.0-openjdk*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root@bogon</a:t>
            </a:r>
            <a:r>
              <a:rPr lang="en-US" altLang="zh-CN" dirty="0" smtClean="0"/>
              <a:t> alternatives]# rpm -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 | grep java</a:t>
            </a:r>
          </a:p>
          <a:p>
            <a:r>
              <a:rPr lang="en-US" altLang="zh-CN" dirty="0" smtClean="0"/>
              <a:t>python-javapackages-3.4.1-11.el7.noarch</a:t>
            </a:r>
          </a:p>
          <a:p>
            <a:r>
              <a:rPr lang="en-US" altLang="zh-CN" dirty="0" smtClean="0"/>
              <a:t>java-1.7.0-openjdk-devel-1.7.0.111-2.6.7.2.el7_2.x86_64</a:t>
            </a:r>
          </a:p>
          <a:p>
            <a:r>
              <a:rPr lang="en-US" altLang="zh-CN" dirty="0" smtClean="0"/>
              <a:t>tzdata-java-2016d-1.el7.noarch</a:t>
            </a:r>
          </a:p>
          <a:p>
            <a:r>
              <a:rPr lang="en-US" altLang="zh-CN" dirty="0" smtClean="0"/>
              <a:t>javassist-3.16.1-10.el7.noarch</a:t>
            </a:r>
          </a:p>
          <a:p>
            <a:r>
              <a:rPr lang="en-US" altLang="zh-CN" dirty="0" smtClean="0"/>
              <a:t>java-1.7.0-openjdk-1.7.0.111-2.6.7.2.el7_2.x86_64</a:t>
            </a:r>
          </a:p>
          <a:p>
            <a:r>
              <a:rPr lang="en-US" altLang="zh-CN" dirty="0" smtClean="0"/>
              <a:t>java-1.7.0-openjdk-headless-1.7.0.111-2.6.7.2.el7_2.x86_64</a:t>
            </a:r>
          </a:p>
          <a:p>
            <a:r>
              <a:rPr lang="en-US" altLang="zh-CN" dirty="0" smtClean="0"/>
              <a:t>java-1.8.0-openjdk-headless-1.8.0.101-3.b13.el7_2.x86_64</a:t>
            </a:r>
          </a:p>
          <a:p>
            <a:r>
              <a:rPr lang="en-US" altLang="zh-CN" dirty="0" smtClean="0"/>
              <a:t>javamail-1.4.6-8.el7.noarch</a:t>
            </a:r>
          </a:p>
          <a:p>
            <a:r>
              <a:rPr lang="en-US" altLang="zh-CN" dirty="0" smtClean="0"/>
              <a:t>java-1.8.0-openjdk-1.8.0.101-3.b13.el7_2.x86_64</a:t>
            </a:r>
          </a:p>
          <a:p>
            <a:r>
              <a:rPr lang="en-US" altLang="zh-CN" dirty="0" smtClean="0"/>
              <a:t>javapackages-tools-3.4.1-11.el7.noarch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root@bogon</a:t>
            </a:r>
            <a:r>
              <a:rPr lang="en-US" altLang="zh-CN" dirty="0" smtClean="0"/>
              <a:t> alternatives]# 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tzdata-java-2016d-1.el7.noarch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java-1.7.0-openjdk-1.7.0.111-2.6.7.2.el7_2.x86_64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java-1.7.0-openjdk-headless-1.7.0.111-2.6.7.2.el7_2.x86_64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/bin/jar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/java/jdk1.8.0_05/bin/jar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java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jar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/java/jdk1.8.0_05/bin/jar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97FE2-89B3-41BB-A9CE-D74EB30DAA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2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.12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hinaunix.net/uid-30025710-id-4983616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.129:/data/liusy/jar/account-service-0.0.1-SNAPSHOT.j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1.129:/data/liusy/jar/account-service-0.0.1-SNAPSHOT.jar" TargetMode="External"/><Relationship Id="rId2" Type="http://schemas.openxmlformats.org/officeDocument/2006/relationships/hyperlink" Target="http://it.oyksoft.com/post/183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xample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/tag/1.7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hell.guru/install-maven-3-3-3-centos-6-7/" TargetMode="External"/><Relationship Id="rId2" Type="http://schemas.openxmlformats.org/officeDocument/2006/relationships/hyperlink" Target="http://mirrors.tuna.tsinghua.edu.cn/apache/maven/maven-3/3.3.9/binaries/apache-maven-3.3.9-bin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zmchen/article/details/410471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youliu/zycloudconfig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-machine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curl -L https://github.com/docker/machine/releases/download/v0.8.1/docker-machine-`uname -s`-`uname -m` &gt;/usr/local/bin/docker-machine &amp;&amp; \ chmod +x /</a:t>
            </a:r>
            <a:r>
              <a:rPr lang="de-DE" altLang="zh-CN" dirty="0" smtClean="0"/>
              <a:t>usr/local/bin/docker-machine</a:t>
            </a:r>
          </a:p>
          <a:p>
            <a:endParaRPr lang="de-DE" altLang="zh-CN" dirty="0"/>
          </a:p>
          <a:p>
            <a:r>
              <a:rPr lang="en-US" altLang="zh-CN" dirty="0"/>
              <a:t>https://github.com/docker/machine/releases/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49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-machine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-machine create -d generic --generic-</a:t>
            </a:r>
            <a:r>
              <a:rPr lang="en-US" altLang="zh-CN" dirty="0" err="1"/>
              <a:t>ip</a:t>
            </a:r>
            <a:r>
              <a:rPr lang="en-US" altLang="zh-CN" dirty="0"/>
              <a:t>-address=192.168.1.128 --generic-</a:t>
            </a:r>
            <a:r>
              <a:rPr lang="en-US" altLang="zh-CN" dirty="0" err="1"/>
              <a:t>ssh</a:t>
            </a:r>
            <a:r>
              <a:rPr lang="en-US" altLang="zh-CN" dirty="0"/>
              <a:t>-user=root 1.128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http://www.tuicool.com/articles/N3EjQvi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sshd_config</a:t>
            </a:r>
            <a:endParaRPr lang="en-US" altLang="zh-CN" dirty="0" smtClean="0"/>
          </a:p>
          <a:p>
            <a:r>
              <a:rPr lang="en-US" altLang="zh-CN" dirty="0" err="1"/>
              <a:t>PermitRootLogin</a:t>
            </a:r>
            <a:r>
              <a:rPr lang="en-US" altLang="zh-CN" dirty="0"/>
              <a:t> </a:t>
            </a:r>
            <a:r>
              <a:rPr lang="en-US" altLang="zh-CN" dirty="0" smtClean="0"/>
              <a:t>yes</a:t>
            </a:r>
            <a:r>
              <a:rPr lang="en-US" altLang="zh-CN" dirty="0"/>
              <a:t>   #</a:t>
            </a:r>
            <a:r>
              <a:rPr lang="zh-CN" altLang="en-US" dirty="0"/>
              <a:t>修改此项为允许</a:t>
            </a:r>
            <a:r>
              <a:rPr lang="en-US" altLang="zh-CN" dirty="0"/>
              <a:t>root</a:t>
            </a:r>
            <a:r>
              <a:rPr lang="zh-CN" altLang="en-US" dirty="0"/>
              <a:t>登录</a:t>
            </a:r>
            <a:endParaRPr lang="en-US" altLang="zh-CN" dirty="0" smtClean="0"/>
          </a:p>
          <a:p>
            <a:r>
              <a:rPr lang="en-US" altLang="zh-CN" dirty="0"/>
              <a:t>/bin/</a:t>
            </a:r>
            <a:r>
              <a:rPr lang="en-US" altLang="zh-CN" dirty="0" err="1"/>
              <a:t>systemctl</a:t>
            </a:r>
            <a:r>
              <a:rPr lang="en-US" altLang="zh-CN" dirty="0"/>
              <a:t> restart  </a:t>
            </a:r>
            <a:r>
              <a:rPr lang="en-US" altLang="zh-CN" dirty="0" err="1" smtClean="0"/>
              <a:t>sshd.service</a:t>
            </a:r>
            <a:endParaRPr lang="en-US" altLang="zh-CN" dirty="0" smtClean="0"/>
          </a:p>
          <a:p>
            <a:r>
              <a:rPr lang="en-US" altLang="zh-CN" dirty="0" err="1"/>
              <a:t>ssh-keygen</a:t>
            </a:r>
            <a:r>
              <a:rPr lang="en-US" altLang="zh-CN" dirty="0"/>
              <a:t>  #</a:t>
            </a:r>
            <a:r>
              <a:rPr lang="zh-CN" altLang="en-US" dirty="0"/>
              <a:t>一直</a:t>
            </a:r>
            <a:r>
              <a:rPr lang="zh-CN" altLang="en-US" dirty="0" smtClean="0"/>
              <a:t>回车</a:t>
            </a:r>
            <a:endParaRPr lang="en-US" altLang="zh-CN" dirty="0" smtClean="0"/>
          </a:p>
          <a:p>
            <a:r>
              <a:rPr lang="en-US" altLang="zh-CN" dirty="0" err="1"/>
              <a:t>ssh</a:t>
            </a:r>
            <a:r>
              <a:rPr lang="en-US" altLang="zh-CN" dirty="0"/>
              <a:t>-copy-id </a:t>
            </a:r>
            <a:r>
              <a:rPr lang="en-US" altLang="zh-CN" dirty="0" smtClean="0">
                <a:hlinkClick r:id="rId2"/>
              </a:rPr>
              <a:t>root@192.168.1.128</a:t>
            </a:r>
            <a:endParaRPr lang="en-US" altLang="zh-CN" dirty="0" smtClean="0"/>
          </a:p>
          <a:p>
            <a:r>
              <a:rPr lang="en-US" altLang="zh-CN" dirty="0"/>
              <a:t>Defaults       </a:t>
            </a:r>
            <a:r>
              <a:rPr lang="en-US" altLang="zh-CN" dirty="0" err="1"/>
              <a:t>visiblepw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-machine create -d generic --generic-</a:t>
            </a:r>
            <a:r>
              <a:rPr lang="en-US" altLang="zh-CN" dirty="0" err="1"/>
              <a:t>ip</a:t>
            </a:r>
            <a:r>
              <a:rPr lang="en-US" altLang="zh-CN" dirty="0"/>
              <a:t>-address=192.168.1.128 --generic-</a:t>
            </a:r>
            <a:r>
              <a:rPr lang="en-US" altLang="zh-CN" dirty="0" err="1"/>
              <a:t>ssh</a:t>
            </a:r>
            <a:r>
              <a:rPr lang="en-US" altLang="zh-CN" dirty="0"/>
              <a:t>-user=root </a:t>
            </a:r>
            <a:r>
              <a:rPr lang="en-US" altLang="zh-CN" dirty="0" smtClean="0"/>
              <a:t>1.128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zh-CN" altLang="en-US" dirty="0" smtClean="0"/>
              <a:t>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blog.chinaunix.net/uid-30025710-id-4983616.html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dmsetup</a:t>
            </a:r>
            <a:r>
              <a:rPr lang="en-US" altLang="zh-CN" dirty="0"/>
              <a:t> info docker-8:1-1612350994-pool</a:t>
            </a:r>
            <a:endParaRPr lang="en-US" altLang="zh-CN" dirty="0" smtClean="0"/>
          </a:p>
          <a:p>
            <a:r>
              <a:rPr lang="en-US" altLang="zh-CN" dirty="0" err="1"/>
              <a:t>dmsetup</a:t>
            </a:r>
            <a:r>
              <a:rPr lang="en-US" altLang="zh-CN" dirty="0"/>
              <a:t> clear docker-8:1-1612350994-pool</a:t>
            </a:r>
            <a:endParaRPr lang="en-US" altLang="zh-CN" dirty="0" smtClean="0"/>
          </a:p>
          <a:p>
            <a:r>
              <a:rPr lang="en-US" altLang="zh-CN" dirty="0" smtClean="0"/>
              <a:t>Reboot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/>
              <a:t>service </a:t>
            </a:r>
            <a:r>
              <a:rPr lang="en-US" altLang="zh-CN" dirty="0" err="1"/>
              <a:t>iptables</a:t>
            </a:r>
            <a:r>
              <a:rPr lang="en-US" altLang="zh-CN" dirty="0"/>
              <a:t> </a:t>
            </a:r>
            <a:r>
              <a:rPr lang="en-US" altLang="zh-CN" dirty="0" smtClean="0"/>
              <a:t>stop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 smtClean="0"/>
              <a:t>firewalld.service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1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images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stop </a:t>
            </a:r>
            <a:r>
              <a:rPr lang="en-US" altLang="zh-CN" dirty="0"/>
              <a:t>$(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-a -q</a:t>
            </a:r>
            <a:r>
              <a:rPr lang="en-US" altLang="zh-CN" dirty="0" smtClean="0"/>
              <a:t>)</a:t>
            </a:r>
          </a:p>
          <a:p>
            <a:r>
              <a:rPr lang="sv-SE" altLang="zh-CN" dirty="0"/>
              <a:t>docker rm $(docker ps -a -q</a:t>
            </a:r>
            <a:r>
              <a:rPr lang="sv-SE" altLang="zh-CN" dirty="0" smtClean="0"/>
              <a:t>)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images 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rmi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3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install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-services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 smtClean="0"/>
              <a:t>iptables.service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scp</a:t>
            </a:r>
            <a:r>
              <a:rPr lang="en-US" altLang="zh-CN" dirty="0"/>
              <a:t> account-service/target/account-service-0.0.1-SNAPSHOT.jar </a:t>
            </a:r>
            <a:r>
              <a:rPr lang="en-US" altLang="zh-CN" dirty="0">
                <a:hlinkClick r:id="rId2"/>
              </a:rPr>
              <a:t>root@192.168.1.129:/</a:t>
            </a:r>
            <a:r>
              <a:rPr lang="en-US" altLang="zh-CN" dirty="0" smtClean="0">
                <a:hlinkClick r:id="rId2"/>
              </a:rPr>
              <a:t>data/</a:t>
            </a:r>
            <a:r>
              <a:rPr lang="en-US" altLang="zh-CN" dirty="0" err="1" smtClean="0">
                <a:hlinkClick r:id="rId2"/>
              </a:rPr>
              <a:t>liusy</a:t>
            </a:r>
            <a:r>
              <a:rPr lang="en-US" altLang="zh-CN" dirty="0" smtClean="0">
                <a:hlinkClick r:id="rId2"/>
              </a:rPr>
              <a:t>/jar/account-service-0.0.1-SNAPSHOT.jar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http://it.oyksoft.com/post/1836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/>
              <a:t>ssh-keygen</a:t>
            </a:r>
            <a:r>
              <a:rPr lang="en-US" altLang="zh-CN" b="1" dirty="0"/>
              <a:t> -t </a:t>
            </a:r>
            <a:r>
              <a:rPr lang="en-US" altLang="zh-CN" b="1" dirty="0" err="1"/>
              <a:t>rsa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.</a:t>
            </a:r>
            <a:r>
              <a:rPr lang="en-US" altLang="zh-CN" dirty="0" err="1"/>
              <a:t>ssh</a:t>
            </a:r>
            <a:r>
              <a:rPr lang="en-US" altLang="zh-CN" dirty="0"/>
              <a:t>/id_rsa.pub </a:t>
            </a:r>
            <a:r>
              <a:rPr lang="en-US" altLang="zh-CN" dirty="0" smtClean="0"/>
              <a:t>192.168.1.129:/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i="1" dirty="0" err="1"/>
              <a:t>ssh</a:t>
            </a:r>
            <a:r>
              <a:rPr lang="en-US" altLang="zh-CN" b="1" i="1" dirty="0"/>
              <a:t>-agent bash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-add </a:t>
            </a:r>
            <a:r>
              <a:rPr lang="en-US" altLang="zh-CN" dirty="0"/>
              <a:t>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/id_rsa_129</a:t>
            </a:r>
          </a:p>
          <a:p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account-service/target/account-service-0.0.1-SNAPSHOT.jar </a:t>
            </a:r>
            <a:r>
              <a:rPr lang="en-US" altLang="zh-CN" dirty="0">
                <a:hlinkClick r:id="rId3"/>
              </a:rPr>
              <a:t>root@192.168.1.129:/data/</a:t>
            </a:r>
            <a:r>
              <a:rPr lang="en-US" altLang="zh-CN" dirty="0" err="1">
                <a:hlinkClick r:id="rId3"/>
              </a:rPr>
              <a:t>liusy</a:t>
            </a:r>
            <a:r>
              <a:rPr lang="en-US" altLang="zh-CN" dirty="0">
                <a:hlinkClick r:id="rId3"/>
              </a:rPr>
              <a:t>/jar/account-service-0.0.1-SNAPSHOT.jar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Scpar.sh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-agent bash</a:t>
            </a:r>
          </a:p>
          <a:p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-add /root/.</a:t>
            </a:r>
            <a:r>
              <a:rPr lang="en-US" altLang="zh-CN" dirty="0" err="1"/>
              <a:t>ssh</a:t>
            </a:r>
            <a:r>
              <a:rPr lang="en-US" altLang="zh-CN" dirty="0"/>
              <a:t>/id_rsa_129</a:t>
            </a:r>
          </a:p>
          <a:p>
            <a:endParaRPr lang="en-US" altLang="zh-CN" dirty="0"/>
          </a:p>
          <a:p>
            <a:r>
              <a:rPr lang="en-US" altLang="zh-CN" dirty="0"/>
              <a:t>./scpbase.sh account-service</a:t>
            </a:r>
          </a:p>
          <a:p>
            <a:endParaRPr lang="en-US" altLang="zh-CN" dirty="0"/>
          </a:p>
          <a:p>
            <a:r>
              <a:rPr lang="en-US" altLang="zh-CN" dirty="0"/>
              <a:t>./scpbase.sh catalog-service</a:t>
            </a:r>
          </a:p>
          <a:p>
            <a:endParaRPr lang="en-US" altLang="zh-CN" dirty="0"/>
          </a:p>
          <a:p>
            <a:r>
              <a:rPr lang="en-US" altLang="zh-CN" dirty="0"/>
              <a:t>./scpbase.sh </a:t>
            </a:r>
            <a:r>
              <a:rPr lang="en-US" altLang="zh-CN" dirty="0" err="1"/>
              <a:t>hystrix</a:t>
            </a:r>
            <a:r>
              <a:rPr lang="en-US" altLang="zh-CN" dirty="0"/>
              <a:t>-dashboard</a:t>
            </a:r>
          </a:p>
          <a:p>
            <a:endParaRPr lang="en-US" altLang="zh-CN" dirty="0"/>
          </a:p>
          <a:p>
            <a:r>
              <a:rPr lang="en-US" altLang="zh-CN" dirty="0"/>
              <a:t>./scpbase.sh inventory-service</a:t>
            </a:r>
          </a:p>
          <a:p>
            <a:endParaRPr lang="en-US" altLang="zh-CN" dirty="0"/>
          </a:p>
          <a:p>
            <a:r>
              <a:rPr lang="en-US" altLang="zh-CN" dirty="0"/>
              <a:t>./scpbase.sh order-service</a:t>
            </a:r>
          </a:p>
          <a:p>
            <a:endParaRPr lang="en-US" altLang="zh-CN" dirty="0"/>
          </a:p>
          <a:p>
            <a:r>
              <a:rPr lang="en-US" altLang="zh-CN" dirty="0"/>
              <a:t>./scpbase.sh shopping-cart-service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b="1" dirty="0" err="1"/>
              <a:t>docker</a:t>
            </a:r>
            <a:r>
              <a:rPr lang="en-US" altLang="zh-CN" b="1" dirty="0"/>
              <a:t> compose</a:t>
            </a:r>
            <a:r>
              <a:rPr lang="zh-CN" altLang="en-US" b="1" dirty="0"/>
              <a:t>环境搭建 </a:t>
            </a:r>
            <a:endParaRPr lang="en-US" altLang="zh-CN" b="1" dirty="0" smtClean="0"/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clone</a:t>
            </a:r>
          </a:p>
          <a:p>
            <a:r>
              <a:rPr lang="en-US" altLang="zh-CN" b="1" dirty="0" smtClean="0"/>
              <a:t>Yum install maven</a:t>
            </a:r>
          </a:p>
          <a:p>
            <a:r>
              <a:rPr lang="en-US" altLang="zh-CN" b="1" dirty="0" err="1"/>
              <a:t>chmod</a:t>
            </a:r>
            <a:r>
              <a:rPr lang="en-US" altLang="zh-CN" b="1" dirty="0"/>
              <a:t> +x run.sh </a:t>
            </a:r>
          </a:p>
          <a:p>
            <a:r>
              <a:rPr lang="en-US" altLang="zh-CN" b="1" dirty="0"/>
              <a:t>./</a:t>
            </a:r>
            <a:r>
              <a:rPr lang="en-US" altLang="zh-CN" b="1" dirty="0" smtClean="0"/>
              <a:t>run.sh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docker</a:t>
            </a:r>
            <a:r>
              <a:rPr lang="en-US" altLang="zh-CN" b="1" dirty="0"/>
              <a:t>-machine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4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Scpbase.sh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name=$1</a:t>
            </a:r>
          </a:p>
          <a:p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${name}/target/${name}-0.0.1-SNAPSHOT.jar root@192.168.1.129:/data/</a:t>
            </a:r>
            <a:r>
              <a:rPr lang="en-US" altLang="zh-CN" dirty="0" err="1"/>
              <a:t>liusy</a:t>
            </a:r>
            <a:r>
              <a:rPr lang="en-US" altLang="zh-CN" dirty="0"/>
              <a:t>/jar/${name}-0.0.1-SNAPSHOT.jar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8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smtClean="0"/>
              <a:t> pull</a:t>
            </a:r>
          </a:p>
          <a:p>
            <a:endParaRPr lang="en-US" altLang="zh-CN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fetch origin </a:t>
            </a:r>
            <a:r>
              <a:rPr lang="en-US" altLang="zh-CN" dirty="0" err="1"/>
              <a:t>master:tmp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err="1"/>
              <a:t>tmp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 err="1"/>
              <a:t>tmp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http://blog.csdn.net/hudashi/article/details/7664457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"Your Name" 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email@example.com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smtClean="0"/>
              <a:t>filename</a:t>
            </a:r>
          </a:p>
          <a:p>
            <a:r>
              <a:rPr lang="fr-FR" altLang="zh-CN" dirty="0"/>
              <a:t>git commit -m "comment </a:t>
            </a:r>
            <a:r>
              <a:rPr lang="fr-FR" altLang="zh-CN" dirty="0" smtClean="0"/>
              <a:t>message«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smtClean="0"/>
              <a:t>filename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fetch --all </a:t>
            </a:r>
            <a:r>
              <a:rPr lang="en-US" altLang="zh-CN" dirty="0" err="1"/>
              <a:t>git</a:t>
            </a:r>
            <a:r>
              <a:rPr lang="en-US" altLang="zh-CN" dirty="0"/>
              <a:t> reset --hard origin/master 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0.tuicool.com/QFV3eue.jpg%21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08720"/>
            <a:ext cx="8426465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Docker-compose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github.com/docker/compose/releases/tag/1.7.0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curl -L https://github.com/docker/compose/releases/download/1.7.0/docker-compose-`uname -s`-`</a:t>
            </a:r>
            <a:r>
              <a:rPr lang="en-US" altLang="zh-CN" dirty="0" err="1"/>
              <a:t>uname</a:t>
            </a:r>
            <a:r>
              <a:rPr lang="en-US" altLang="zh-CN" dirty="0"/>
              <a:t> -m` &gt; 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r>
              <a:rPr lang="en-US" altLang="zh-CN" dirty="0" err="1"/>
              <a:t>docker</a:t>
            </a:r>
            <a:r>
              <a:rPr lang="en-US" altLang="zh-CN" dirty="0"/>
              <a:t>-compose </a:t>
            </a:r>
            <a:r>
              <a:rPr lang="en-US" altLang="zh-CN" dirty="0" err="1"/>
              <a:t>chmod</a:t>
            </a:r>
            <a:r>
              <a:rPr lang="en-US" altLang="zh-CN" dirty="0"/>
              <a:t> +x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/>
              <a:t>clone https://</a:t>
            </a:r>
            <a:r>
              <a:rPr lang="en-US" altLang="zh-CN" dirty="0" smtClean="0"/>
              <a:t>github.com/kbastani/spring-cloud-event-sourcing-example.git -b </a:t>
            </a:r>
            <a:r>
              <a:rPr lang="en-US" altLang="zh-CN" dirty="0" err="1" smtClean="0"/>
              <a:t>pcf</a:t>
            </a:r>
            <a:r>
              <a:rPr lang="en-US" altLang="zh-CN" dirty="0" smtClean="0"/>
              <a:t>-deployment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3.3.9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mirrors.tuna.tsinghua.edu.cn/apache/maven/maven-3/3.3.9/binaries/apache-maven-3.3.9-bin.zip</a:t>
            </a:r>
            <a:endParaRPr lang="en-US" altLang="zh-CN" dirty="0" smtClean="0"/>
          </a:p>
          <a:p>
            <a:r>
              <a:rPr lang="en-US" altLang="zh-CN" dirty="0" smtClean="0"/>
              <a:t>Unzip </a:t>
            </a:r>
          </a:p>
          <a:p>
            <a:endParaRPr lang="en-US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/data/maven3.3.9/apache-maven-3.3.9/* /</a:t>
            </a:r>
            <a:r>
              <a:rPr lang="en-US" altLang="zh-CN" dirty="0" err="1"/>
              <a:t>usr</a:t>
            </a:r>
            <a:r>
              <a:rPr lang="en-US" altLang="zh-CN" dirty="0"/>
              <a:t>/share/maven/*</a:t>
            </a:r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http://www.theshell.guru/install-maven-3-3-3-centos-6-7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blog.csdn.net/czmchen/article/details/41047187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grep </a:t>
            </a:r>
            <a:r>
              <a:rPr lang="en-US" altLang="zh-CN" dirty="0" smtClean="0"/>
              <a:t>java</a:t>
            </a:r>
          </a:p>
          <a:p>
            <a:r>
              <a:rPr lang="en-US" altLang="zh-CN" dirty="0"/>
              <a:t>rpm -e --</a:t>
            </a:r>
            <a:r>
              <a:rPr lang="en-US" altLang="zh-CN" dirty="0" err="1"/>
              <a:t>nodeps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yum remove </a:t>
            </a:r>
            <a:r>
              <a:rPr lang="en-US" altLang="zh-CN" dirty="0" smtClean="0"/>
              <a:t>java-1.7.0-openjdk</a:t>
            </a:r>
          </a:p>
          <a:p>
            <a:endParaRPr lang="en-US" altLang="zh-CN" dirty="0" smtClean="0"/>
          </a:p>
          <a:p>
            <a:r>
              <a:rPr lang="en-US" altLang="zh-CN" dirty="0"/>
              <a:t>yum -y list java</a:t>
            </a:r>
            <a:r>
              <a:rPr lang="en-US" altLang="zh-CN" dirty="0" smtClean="0"/>
              <a:t>*</a:t>
            </a:r>
          </a:p>
          <a:p>
            <a:endParaRPr lang="en-US" altLang="zh-CN" dirty="0"/>
          </a:p>
          <a:p>
            <a:r>
              <a:rPr lang="en-US" altLang="zh-CN" i="1" dirty="0"/>
              <a:t>yum</a:t>
            </a:r>
            <a:r>
              <a:rPr lang="en-US" altLang="zh-CN" dirty="0"/>
              <a:t> -y install </a:t>
            </a:r>
            <a:r>
              <a:rPr lang="en-US" altLang="zh-CN" dirty="0" smtClean="0"/>
              <a:t>java-1.8.0-open</a:t>
            </a:r>
            <a:r>
              <a:rPr lang="en-US" altLang="zh-CN" i="1" dirty="0" smtClean="0"/>
              <a:t>jdk</a:t>
            </a:r>
          </a:p>
          <a:p>
            <a:r>
              <a:rPr lang="en-US" altLang="zh-CN" i="1" dirty="0" err="1" smtClean="0"/>
              <a:t>Devel</a:t>
            </a:r>
            <a:r>
              <a:rPr lang="en-US" altLang="zh-CN" i="1" dirty="0" smtClean="0"/>
              <a:t>* </a:t>
            </a:r>
            <a:r>
              <a:rPr lang="zh-CN" altLang="en-US" i="1" dirty="0" smtClean="0"/>
              <a:t>为 </a:t>
            </a:r>
            <a:r>
              <a:rPr lang="en-US" altLang="zh-CN" i="1" dirty="0" err="1" smtClean="0"/>
              <a:t>javac</a:t>
            </a:r>
            <a:r>
              <a:rPr lang="en-US" altLang="zh-CN" i="1" dirty="0" smtClean="0"/>
              <a:t> </a:t>
            </a:r>
          </a:p>
          <a:p>
            <a:endParaRPr lang="en-US" altLang="zh-CN" i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0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github.com/shuyouliu/zycloudconfig.git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https://github.com/shuyouliu/zycloud.git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mvn</a:t>
            </a:r>
            <a:r>
              <a:rPr lang="en-US" altLang="zh-CN"/>
              <a:t> package -U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464</Words>
  <Application>Microsoft Office PowerPoint</Application>
  <PresentationFormat>全屏显示(4:3)</PresentationFormat>
  <Paragraphs>140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Docker-compose</vt:lpstr>
      <vt:lpstr>Git clone</vt:lpstr>
      <vt:lpstr>Maven 3.3.9</vt:lpstr>
      <vt:lpstr>Jdk 1.8</vt:lpstr>
      <vt:lpstr>库</vt:lpstr>
      <vt:lpstr>Source 库</vt:lpstr>
      <vt:lpstr>PowerPoint 演示文稿</vt:lpstr>
      <vt:lpstr> docker-machine</vt:lpstr>
      <vt:lpstr>PowerPoint 演示文稿</vt:lpstr>
      <vt:lpstr>docker-machine</vt:lpstr>
      <vt:lpstr>http://www.tuicool.com/articles/N3EjQvi</vt:lpstr>
      <vt:lpstr>Docker 修复</vt:lpstr>
      <vt:lpstr>Docker images删除</vt:lpstr>
      <vt:lpstr>PowerPoint 演示文稿</vt:lpstr>
      <vt:lpstr>PowerPoint 演示文稿</vt:lpstr>
      <vt:lpstr>Scp 无密码</vt:lpstr>
      <vt:lpstr>Scpar.sh</vt:lpstr>
      <vt:lpstr>Scpbase.sh</vt:lpstr>
      <vt:lpstr>diff</vt:lpstr>
      <vt:lpstr>Git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71</cp:revision>
  <cp:lastPrinted>2016-09-13T06:55:55Z</cp:lastPrinted>
  <dcterms:created xsi:type="dcterms:W3CDTF">2016-09-13T03:51:11Z</dcterms:created>
  <dcterms:modified xsi:type="dcterms:W3CDTF">2016-09-26T10:03:38Z</dcterms:modified>
</cp:coreProperties>
</file>