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登录私服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Admin</a:t>
            </a:r>
          </a:p>
          <a:p>
            <a:r>
              <a:rPr lang="en-US" altLang="zh-CN" dirty="0" smtClean="0"/>
              <a:t>admin123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3429000"/>
            <a:ext cx="4760565" cy="279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0"/>
            <a:ext cx="7858125" cy="745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70325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2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721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50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497513" cy="54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88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8040857" cy="468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92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9048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29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全屏显示(4:3)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登录私服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shuyouliu</dc:creator>
  <cp:lastModifiedBy>zywx</cp:lastModifiedBy>
  <cp:revision>2</cp:revision>
  <dcterms:created xsi:type="dcterms:W3CDTF">2016-09-27T07:10:24Z</dcterms:created>
  <dcterms:modified xsi:type="dcterms:W3CDTF">2016-09-27T07:17:36Z</dcterms:modified>
</cp:coreProperties>
</file>