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023938"/>
            <a:ext cx="58388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68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1281112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13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788"/>
            <a:ext cx="125634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24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243138"/>
            <a:ext cx="42291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33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127920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76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890838"/>
            <a:ext cx="5686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7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6</cp:revision>
  <dcterms:created xsi:type="dcterms:W3CDTF">2016-08-26T03:38:51Z</dcterms:created>
  <dcterms:modified xsi:type="dcterms:W3CDTF">2016-08-26T03:44:42Z</dcterms:modified>
</cp:coreProperties>
</file>