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28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curl -</a:t>
            </a:r>
            <a:r>
              <a:rPr lang="en-US" altLang="zh-CN" dirty="0" err="1"/>
              <a:t>sSL</a:t>
            </a:r>
            <a:r>
              <a:rPr lang="en-US" altLang="zh-CN" dirty="0"/>
              <a:t> https://shipyard-project.com/deploy | bash -</a:t>
            </a:r>
            <a:r>
              <a:rPr lang="en-US" altLang="zh-CN" dirty="0" smtClean="0"/>
              <a:t>s</a:t>
            </a:r>
          </a:p>
          <a:p>
            <a:endParaRPr lang="en-US" altLang="zh-CN" dirty="0"/>
          </a:p>
          <a:p>
            <a:r>
              <a:rPr lang="en-US" altLang="zh-CN" dirty="0"/>
              <a:t>curl -s https://shipyard-project.com/deploy | bash -s |</a:t>
            </a:r>
            <a:r>
              <a:rPr lang="en-US" altLang="zh-CN" dirty="0" smtClean="0"/>
              <a:t>ACTION=remove</a:t>
            </a:r>
          </a:p>
          <a:p>
            <a:endParaRPr lang="en-US" altLang="zh-CN" dirty="0" smtClean="0"/>
          </a:p>
          <a:p>
            <a:r>
              <a:rPr lang="en-US" altLang="zh-CN" dirty="0"/>
              <a:t>  curl -</a:t>
            </a:r>
            <a:r>
              <a:rPr lang="en-US" altLang="zh-CN" dirty="0" err="1"/>
              <a:t>sSL</a:t>
            </a:r>
            <a:r>
              <a:rPr lang="en-US" altLang="zh-CN" dirty="0"/>
              <a:t> https://shipyard-project.com/deploy | ACTION=remove bash -</a:t>
            </a:r>
            <a:r>
              <a:rPr lang="en-US" altLang="zh-CN" dirty="0" smtClean="0"/>
              <a:t>s</a:t>
            </a:r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pull </a:t>
            </a:r>
            <a:r>
              <a:rPr lang="en-US" altLang="zh-CN" dirty="0" err="1" smtClean="0"/>
              <a:t>dockerclub</a:t>
            </a:r>
            <a:r>
              <a:rPr lang="en-US" altLang="zh-CN" dirty="0" smtClean="0"/>
              <a:t>/shipyard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curl -</a:t>
            </a:r>
            <a:r>
              <a:rPr lang="en-US" altLang="zh-CN" dirty="0" err="1"/>
              <a:t>sSL</a:t>
            </a:r>
            <a:r>
              <a:rPr lang="en-US" altLang="zh-CN" dirty="0"/>
              <a:t> https://shipyard-project.com/deploy | ACTION=node DISCOVERY=etcd</a:t>
            </a:r>
            <a:r>
              <a:rPr lang="en-US" altLang="zh-CN" dirty="0" smtClean="0"/>
              <a:t>://192.168.4.63:4001 </a:t>
            </a:r>
            <a:r>
              <a:rPr lang="en-US" altLang="zh-CN" dirty="0"/>
              <a:t>bash -</a:t>
            </a:r>
            <a:r>
              <a:rPr lang="en-US" altLang="zh-CN" dirty="0" smtClean="0"/>
              <a:t>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99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51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shuyouliu</dc:creator>
  <cp:lastModifiedBy>zywx</cp:lastModifiedBy>
  <cp:revision>9</cp:revision>
  <dcterms:created xsi:type="dcterms:W3CDTF">2016-08-24T05:44:42Z</dcterms:created>
  <dcterms:modified xsi:type="dcterms:W3CDTF">2016-08-24T10:13:55Z</dcterms:modified>
</cp:coreProperties>
</file>