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63" r:id="rId3"/>
    <p:sldId id="257" r:id="rId4"/>
    <p:sldId id="264" r:id="rId5"/>
    <p:sldId id="259" r:id="rId6"/>
    <p:sldId id="265" r:id="rId7"/>
    <p:sldId id="266" r:id="rId8"/>
    <p:sldId id="267" r:id="rId9"/>
    <p:sldId id="268" r:id="rId10"/>
    <p:sldId id="269" r:id="rId11"/>
    <p:sldId id="270" r:id="rId12"/>
    <p:sldId id="278" r:id="rId13"/>
    <p:sldId id="279" r:id="rId14"/>
    <p:sldId id="275" r:id="rId15"/>
    <p:sldId id="276" r:id="rId16"/>
    <p:sldId id="260" r:id="rId17"/>
    <p:sldId id="261" r:id="rId18"/>
    <p:sldId id="262" r:id="rId19"/>
    <p:sldId id="271" r:id="rId20"/>
    <p:sldId id="272" r:id="rId21"/>
    <p:sldId id="274" r:id="rId22"/>
    <p:sldId id="282" r:id="rId23"/>
    <p:sldId id="273" r:id="rId24"/>
    <p:sldId id="283" r:id="rId25"/>
    <p:sldId id="277" r:id="rId26"/>
    <p:sldId id="280" r:id="rId27"/>
    <p:sldId id="281" r:id="rId28"/>
    <p:sldId id="284" r:id="rId29"/>
    <p:sldId id="285" r:id="rId30"/>
    <p:sldId id="286" r:id="rId31"/>
    <p:sldId id="287" r:id="rId32"/>
    <p:sldId id="288" r:id="rId3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265" autoAdjust="0"/>
  </p:normalViewPr>
  <p:slideViewPr>
    <p:cSldViewPr>
      <p:cViewPr varScale="1">
        <p:scale>
          <a:sx n="65" d="100"/>
          <a:sy n="65" d="100"/>
        </p:scale>
        <p:origin x="-1536"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3AB88B-47A8-4B5C-A33A-DD4E7C218E4E}" type="datetimeFigureOut">
              <a:rPr lang="zh-CN" altLang="en-US" smtClean="0"/>
              <a:t>2016/9/9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538548-D36E-489A-80F1-BEBC7E2C67ED}" type="slidenum">
              <a:rPr lang="zh-CN" altLang="en-US" smtClean="0"/>
              <a:t>‹#›</a:t>
            </a:fld>
            <a:endParaRPr lang="zh-CN" altLang="en-US"/>
          </a:p>
        </p:txBody>
      </p:sp>
    </p:spTree>
    <p:extLst>
      <p:ext uri="{BB962C8B-B14F-4D97-AF65-F5344CB8AC3E}">
        <p14:creationId xmlns:p14="http://schemas.microsoft.com/office/powerpoint/2010/main" val="4059867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16.158.69.53:9999/jenkins/computer/irshost12.tc.com/slave-agent.jnlp" TargetMode="External"/><Relationship Id="rId3" Type="http://schemas.openxmlformats.org/officeDocument/2006/relationships/hyperlink" Target="http://lib.csdn.net/base/13" TargetMode="External"/><Relationship Id="rId7" Type="http://schemas.openxmlformats.org/officeDocument/2006/relationships/hyperlink" Target="http://16.158.69.53:9999/jenkins/jnlpJars/slave.jar" TargetMode="External"/><Relationship Id="rId2" Type="http://schemas.openxmlformats.org/officeDocument/2006/relationships/slide" Target="../slides/slide17.xml"/><Relationship Id="rId1" Type="http://schemas.openxmlformats.org/officeDocument/2006/relationships/notesMaster" Target="../notesMasters/notesMaster1.xml"/><Relationship Id="rId6" Type="http://schemas.openxmlformats.org/officeDocument/2006/relationships/hyperlink" Target="http://stackoverflow.com/questions/11287845/jenkins-slave-cant-get-started" TargetMode="External"/><Relationship Id="rId5" Type="http://schemas.openxmlformats.org/officeDocument/2006/relationships/hyperlink" Target="http://16.158.69.53:9999/jenkins/computer/" TargetMode="External"/><Relationship Id="rId4" Type="http://schemas.openxmlformats.org/officeDocument/2006/relationships/hyperlink" Target="http://yourjenkinsmaster:8080/" TargetMode="External"/><Relationship Id="rId9" Type="http://schemas.openxmlformats.org/officeDocument/2006/relationships/hyperlink" Target="http://stackoverflow.com/questions/14277512/problems-launching-the-slave-agent-via-java-web-start-on-jenkins"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http://www.csdn.net/article/2015-07-21/2825266</a:t>
            </a:r>
            <a:endParaRPr lang="zh-CN" altLang="en-US" dirty="0"/>
          </a:p>
        </p:txBody>
      </p:sp>
      <p:sp>
        <p:nvSpPr>
          <p:cNvPr id="4" name="灯片编号占位符 3"/>
          <p:cNvSpPr>
            <a:spLocks noGrp="1"/>
          </p:cNvSpPr>
          <p:nvPr>
            <p:ph type="sldNum" sz="quarter" idx="10"/>
          </p:nvPr>
        </p:nvSpPr>
        <p:spPr/>
        <p:txBody>
          <a:bodyPr/>
          <a:lstStyle/>
          <a:p>
            <a:fld id="{C8538548-D36E-489A-80F1-BEBC7E2C67ED}" type="slidenum">
              <a:rPr lang="zh-CN" altLang="en-US" smtClean="0"/>
              <a:t>3</a:t>
            </a:fld>
            <a:endParaRPr lang="zh-CN" altLang="en-US"/>
          </a:p>
        </p:txBody>
      </p:sp>
    </p:spTree>
    <p:extLst>
      <p:ext uri="{BB962C8B-B14F-4D97-AF65-F5344CB8AC3E}">
        <p14:creationId xmlns:p14="http://schemas.microsoft.com/office/powerpoint/2010/main" val="3066533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https://hub.docker.com/_/jenkins/</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C8538548-D36E-489A-80F1-BEBC7E2C67ED}" type="slidenum">
              <a:rPr lang="zh-CN" altLang="en-US" smtClean="0"/>
              <a:t>4</a:t>
            </a:fld>
            <a:endParaRPr lang="zh-CN" altLang="en-US"/>
          </a:p>
        </p:txBody>
      </p:sp>
    </p:spTree>
    <p:extLst>
      <p:ext uri="{BB962C8B-B14F-4D97-AF65-F5344CB8AC3E}">
        <p14:creationId xmlns:p14="http://schemas.microsoft.com/office/powerpoint/2010/main" val="23217239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https://segmentfault.com/a/1190000003732967</a:t>
            </a:r>
            <a:endParaRPr lang="zh-CN" altLang="en-US" dirty="0"/>
          </a:p>
        </p:txBody>
      </p:sp>
      <p:sp>
        <p:nvSpPr>
          <p:cNvPr id="4" name="灯片编号占位符 3"/>
          <p:cNvSpPr>
            <a:spLocks noGrp="1"/>
          </p:cNvSpPr>
          <p:nvPr>
            <p:ph type="sldNum" sz="quarter" idx="10"/>
          </p:nvPr>
        </p:nvSpPr>
        <p:spPr/>
        <p:txBody>
          <a:bodyPr/>
          <a:lstStyle/>
          <a:p>
            <a:fld id="{C8538548-D36E-489A-80F1-BEBC7E2C67ED}" type="slidenum">
              <a:rPr lang="zh-CN" altLang="en-US" smtClean="0"/>
              <a:t>15</a:t>
            </a:fld>
            <a:endParaRPr lang="zh-CN" altLang="en-US"/>
          </a:p>
        </p:txBody>
      </p:sp>
    </p:spTree>
    <p:extLst>
      <p:ext uri="{BB962C8B-B14F-4D97-AF65-F5344CB8AC3E}">
        <p14:creationId xmlns:p14="http://schemas.microsoft.com/office/powerpoint/2010/main" val="3341678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smtClean="0"/>
              <a:t>http://blog.csdn.net/whuyi/article/details/37881091</a:t>
            </a:r>
          </a:p>
          <a:p>
            <a:r>
              <a:rPr lang="zh-CN" altLang="en-US" b="1" dirty="0" smtClean="0"/>
              <a:t>配置</a:t>
            </a:r>
            <a:r>
              <a:rPr lang="en-US" altLang="zh-CN" b="1" dirty="0" err="1" smtClean="0"/>
              <a:t>jenkins</a:t>
            </a:r>
            <a:r>
              <a:rPr lang="zh-CN" altLang="en-US" b="1" dirty="0" smtClean="0"/>
              <a:t>的</a:t>
            </a:r>
            <a:r>
              <a:rPr lang="en-US" altLang="zh-CN" b="1" dirty="0" smtClean="0"/>
              <a:t>slave</a:t>
            </a:r>
            <a:r>
              <a:rPr lang="zh-CN" altLang="en-US" b="1" dirty="0" smtClean="0"/>
              <a:t>节点</a:t>
            </a:r>
            <a:endParaRPr lang="zh-CN" altLang="en-US" dirty="0" smtClean="0"/>
          </a:p>
          <a:p>
            <a:r>
              <a:rPr lang="zh-CN" altLang="en-US" b="1" dirty="0" smtClean="0"/>
              <a:t>进入</a:t>
            </a:r>
            <a:r>
              <a:rPr lang="en-US" altLang="zh-CN" b="1" dirty="0" err="1" smtClean="0"/>
              <a:t>jenkins</a:t>
            </a:r>
            <a:r>
              <a:rPr lang="zh-CN" altLang="en-US" b="1" dirty="0" smtClean="0"/>
              <a:t>，系统管理，管理节点，新建节点，创建一个</a:t>
            </a:r>
            <a:r>
              <a:rPr lang="en-US" altLang="zh-CN" b="1" dirty="0" smtClean="0"/>
              <a:t>dumb slave</a:t>
            </a:r>
            <a:r>
              <a:rPr lang="zh-CN" altLang="en-US" b="1" dirty="0" smtClean="0"/>
              <a:t>。</a:t>
            </a:r>
            <a:endParaRPr lang="en-US" altLang="zh-CN" dirty="0" smtClean="0"/>
          </a:p>
          <a:p>
            <a:r>
              <a:rPr lang="zh-CN" altLang="en-US" b="1" dirty="0" smtClean="0"/>
              <a:t>进去其配置页面，主要说明的是</a:t>
            </a:r>
            <a:r>
              <a:rPr lang="en-US" altLang="zh-CN" b="1" dirty="0" smtClean="0"/>
              <a:t>launch method</a:t>
            </a:r>
            <a:endParaRPr lang="en-US" altLang="zh-CN" dirty="0" smtClean="0"/>
          </a:p>
          <a:p>
            <a:r>
              <a:rPr lang="zh-CN" altLang="en-US" b="1" dirty="0" smtClean="0"/>
              <a:t>选择 </a:t>
            </a:r>
            <a:r>
              <a:rPr lang="en-US" altLang="zh-CN" b="1" dirty="0" smtClean="0"/>
              <a:t>launch slave agents on </a:t>
            </a:r>
            <a:r>
              <a:rPr lang="en-US" altLang="zh-CN" b="1" dirty="0" err="1" smtClean="0"/>
              <a:t>unix</a:t>
            </a:r>
            <a:r>
              <a:rPr lang="en-US" altLang="zh-CN" b="1" dirty="0" smtClean="0"/>
              <a:t> </a:t>
            </a:r>
            <a:r>
              <a:rPr lang="en-US" altLang="zh-CN" b="1" dirty="0" err="1" smtClean="0"/>
              <a:t>machinesvia</a:t>
            </a:r>
            <a:r>
              <a:rPr lang="en-US" altLang="zh-CN" b="1" dirty="0" smtClean="0"/>
              <a:t> </a:t>
            </a:r>
            <a:r>
              <a:rPr lang="en-US" altLang="zh-CN" b="1" dirty="0" err="1" smtClean="0"/>
              <a:t>ssh</a:t>
            </a:r>
            <a:endParaRPr lang="en-US" altLang="zh-CN" dirty="0" smtClean="0"/>
          </a:p>
          <a:p>
            <a:r>
              <a:rPr lang="en-US" altLang="zh-CN" b="1" dirty="0" smtClean="0"/>
              <a:t>host</a:t>
            </a:r>
            <a:r>
              <a:rPr lang="zh-CN" altLang="en-US" b="1" dirty="0" smtClean="0"/>
              <a:t>：机器</a:t>
            </a:r>
            <a:r>
              <a:rPr lang="en-US" altLang="zh-CN" b="1" dirty="0" err="1" smtClean="0"/>
              <a:t>ip</a:t>
            </a:r>
            <a:endParaRPr lang="en-US" altLang="zh-CN" dirty="0" smtClean="0"/>
          </a:p>
          <a:p>
            <a:r>
              <a:rPr lang="en-US" altLang="zh-CN" b="1" dirty="0" smtClean="0"/>
              <a:t>credentials</a:t>
            </a:r>
            <a:r>
              <a:rPr lang="zh-CN" altLang="en-US" b="1" dirty="0" smtClean="0"/>
              <a:t>：授权信息（可在</a:t>
            </a:r>
            <a:r>
              <a:rPr lang="en-US" altLang="zh-CN" b="1" dirty="0" err="1" smtClean="0"/>
              <a:t>jenkins</a:t>
            </a:r>
            <a:r>
              <a:rPr lang="zh-CN" altLang="en-US" b="1" dirty="0" smtClean="0"/>
              <a:t>里配置 </a:t>
            </a:r>
            <a:r>
              <a:rPr lang="en-US" altLang="zh-CN" b="1" dirty="0" smtClean="0"/>
              <a:t>add credentials</a:t>
            </a:r>
            <a:r>
              <a:rPr lang="zh-CN" altLang="en-US" b="1" dirty="0" smtClean="0"/>
              <a:t>）</a:t>
            </a:r>
            <a:endParaRPr lang="en-US" altLang="zh-CN" dirty="0" smtClean="0"/>
          </a:p>
          <a:p>
            <a:r>
              <a:rPr lang="zh-CN" altLang="en-US" b="1" dirty="0" smtClean="0"/>
              <a:t>选择</a:t>
            </a:r>
            <a:r>
              <a:rPr lang="en-US" altLang="zh-CN" dirty="0" err="1" smtClean="0"/>
              <a:t>launchslave</a:t>
            </a:r>
            <a:r>
              <a:rPr lang="en-US" altLang="zh-CN" dirty="0" smtClean="0"/>
              <a:t> agent via </a:t>
            </a:r>
            <a:r>
              <a:rPr lang="en-US" altLang="zh-CN" sz="1200" b="1" kern="1200" dirty="0" smtClean="0">
                <a:solidFill>
                  <a:schemeClr val="tx1"/>
                </a:solidFill>
                <a:effectLst/>
                <a:latin typeface="+mn-lt"/>
                <a:ea typeface="+mn-ea"/>
                <a:cs typeface="+mn-cs"/>
                <a:hlinkClick r:id="rId3" tooltip="undefined"/>
              </a:rPr>
              <a:t>Java Web</a:t>
            </a:r>
            <a:r>
              <a:rPr lang="en-US" altLang="zh-CN" dirty="0" smtClean="0"/>
              <a:t> start,</a:t>
            </a:r>
            <a:r>
              <a:rPr lang="zh-CN" altLang="en-US" dirty="0" smtClean="0"/>
              <a:t>这个方式建议在</a:t>
            </a:r>
            <a:r>
              <a:rPr lang="en-US" altLang="zh-CN" dirty="0" smtClean="0"/>
              <a:t>windows</a:t>
            </a:r>
            <a:r>
              <a:rPr lang="zh-CN" altLang="en-US" dirty="0" smtClean="0"/>
              <a:t>上使用</a:t>
            </a:r>
          </a:p>
          <a:p>
            <a:r>
              <a:rPr lang="en-US" altLang="zh-CN" b="1" dirty="0" smtClean="0"/>
              <a:t>Fill </a:t>
            </a:r>
            <a:r>
              <a:rPr lang="en-US" altLang="zh-CN" b="1" dirty="0" err="1" smtClean="0"/>
              <a:t>outthe</a:t>
            </a:r>
            <a:r>
              <a:rPr lang="en-US" altLang="zh-CN" b="1" dirty="0" smtClean="0"/>
              <a:t> following:</a:t>
            </a:r>
            <a:endParaRPr lang="en-US" altLang="zh-CN" dirty="0" smtClean="0"/>
          </a:p>
          <a:p>
            <a:r>
              <a:rPr lang="en-US" altLang="zh-CN" b="1" dirty="0" smtClean="0"/>
              <a:t>1.           Set a number of executors (one </a:t>
            </a:r>
            <a:r>
              <a:rPr lang="en-US" altLang="zh-CN" b="1" dirty="0" err="1" smtClean="0"/>
              <a:t>ormore</a:t>
            </a:r>
            <a:r>
              <a:rPr lang="en-US" altLang="zh-CN" b="1" dirty="0" smtClean="0"/>
              <a:t>) as needed.</a:t>
            </a:r>
            <a:endParaRPr lang="en-US" altLang="zh-CN" dirty="0" smtClean="0"/>
          </a:p>
          <a:p>
            <a:r>
              <a:rPr lang="en-US" altLang="zh-CN" b="1" dirty="0" smtClean="0"/>
              <a:t>2.           Set a Remote FS Root, a home directory for </a:t>
            </a:r>
            <a:r>
              <a:rPr lang="en-US" altLang="zh-CN" b="1" dirty="0" err="1" smtClean="0"/>
              <a:t>themaster</a:t>
            </a:r>
            <a:r>
              <a:rPr lang="en-US" altLang="zh-CN" b="1" dirty="0" smtClean="0"/>
              <a:t> on the slave machine.</a:t>
            </a:r>
            <a:endParaRPr lang="en-US" altLang="zh-CN" dirty="0" smtClean="0"/>
          </a:p>
          <a:p>
            <a:r>
              <a:rPr lang="en-US" altLang="zh-CN" b="1" dirty="0" smtClean="0"/>
              <a:t>1.                 For a </a:t>
            </a:r>
            <a:r>
              <a:rPr lang="en-US" altLang="zh-CN" dirty="0" smtClean="0"/>
              <a:t>Windows slave</a:t>
            </a:r>
            <a:r>
              <a:rPr lang="en-US" altLang="zh-CN" b="1" dirty="0" smtClean="0"/>
              <a:t>, use something </a:t>
            </a:r>
            <a:r>
              <a:rPr lang="en-US" altLang="zh-CN" b="1" dirty="0" err="1" smtClean="0"/>
              <a:t>like:"C</a:t>
            </a:r>
            <a:r>
              <a:rPr lang="en-US" altLang="zh-CN" b="1" dirty="0" smtClean="0"/>
              <a:t>:\Jenkins\"</a:t>
            </a:r>
            <a:endParaRPr lang="en-US" altLang="zh-CN" dirty="0" smtClean="0"/>
          </a:p>
          <a:p>
            <a:r>
              <a:rPr lang="en-US" altLang="zh-CN" b="1" dirty="0" smtClean="0"/>
              <a:t>2.                 TODO: add details.</a:t>
            </a:r>
            <a:endParaRPr lang="en-US" altLang="zh-CN" dirty="0" smtClean="0"/>
          </a:p>
          <a:p>
            <a:r>
              <a:rPr lang="en-US" altLang="zh-CN" b="1" dirty="0" smtClean="0"/>
              <a:t>3.           Select the appropriate Usage setting:</a:t>
            </a:r>
            <a:endParaRPr lang="en-US" altLang="zh-CN" dirty="0" smtClean="0"/>
          </a:p>
          <a:p>
            <a:r>
              <a:rPr lang="en-US" altLang="zh-CN" b="1" dirty="0" smtClean="0"/>
              <a:t>1.                 For an additional worker: </a:t>
            </a:r>
            <a:r>
              <a:rPr lang="en-US" altLang="zh-CN" dirty="0" err="1" smtClean="0"/>
              <a:t>Utilizethis</a:t>
            </a:r>
            <a:r>
              <a:rPr lang="en-US" altLang="zh-CN" dirty="0" smtClean="0"/>
              <a:t> slave as much as possible</a:t>
            </a:r>
            <a:r>
              <a:rPr lang="en-US" altLang="zh-CN" b="1" dirty="0" smtClean="0"/>
              <a:t> </a:t>
            </a:r>
            <a:endParaRPr lang="en-US" altLang="zh-CN" dirty="0" smtClean="0"/>
          </a:p>
          <a:p>
            <a:r>
              <a:rPr lang="en-US" altLang="zh-CN" b="1" dirty="0" smtClean="0"/>
              <a:t>2.                 For specialized jobs: </a:t>
            </a:r>
            <a:r>
              <a:rPr lang="en-US" altLang="zh-CN" dirty="0" smtClean="0"/>
              <a:t>Leave </a:t>
            </a:r>
            <a:r>
              <a:rPr lang="en-US" altLang="zh-CN" dirty="0" err="1" smtClean="0"/>
              <a:t>thismachine</a:t>
            </a:r>
            <a:r>
              <a:rPr lang="en-US" altLang="zh-CN" dirty="0" smtClean="0"/>
              <a:t> for tied jobs only</a:t>
            </a:r>
          </a:p>
          <a:p>
            <a:r>
              <a:rPr lang="en-US" altLang="zh-CN" b="1" dirty="0" smtClean="0"/>
              <a:t>4.           Launch Method:</a:t>
            </a:r>
            <a:endParaRPr lang="en-US" altLang="zh-CN" dirty="0" smtClean="0"/>
          </a:p>
          <a:p>
            <a:r>
              <a:rPr lang="en-US" altLang="zh-CN" b="1" dirty="0" smtClean="0"/>
              <a:t>1.                 An easy way to control a Windows </a:t>
            </a:r>
            <a:r>
              <a:rPr lang="en-US" altLang="zh-CN" b="1" dirty="0" err="1" smtClean="0"/>
              <a:t>slaveis</a:t>
            </a:r>
            <a:r>
              <a:rPr lang="en-US" altLang="zh-CN" b="1" dirty="0" smtClean="0"/>
              <a:t> by using </a:t>
            </a:r>
            <a:r>
              <a:rPr lang="en-US" altLang="zh-CN" dirty="0" err="1" smtClean="0"/>
              <a:t>Launchslave</a:t>
            </a:r>
            <a:r>
              <a:rPr lang="en-US" altLang="zh-CN" dirty="0" smtClean="0"/>
              <a:t> agents via Java Web Start</a:t>
            </a:r>
            <a:r>
              <a:rPr lang="en-US" altLang="zh-CN" b="1" dirty="0" smtClean="0"/>
              <a:t>  (</a:t>
            </a:r>
            <a:r>
              <a:rPr lang="en-US" altLang="zh-CN" b="1" dirty="0" err="1" smtClean="0"/>
              <a:t>Recommendedfor</a:t>
            </a:r>
            <a:r>
              <a:rPr lang="en-US" altLang="zh-CN" b="1" dirty="0" smtClean="0"/>
              <a:t> Windows)</a:t>
            </a:r>
            <a:endParaRPr lang="en-US" altLang="zh-CN" dirty="0" smtClean="0"/>
          </a:p>
          <a:p>
            <a:r>
              <a:rPr lang="en-US" altLang="zh-CN" b="1" dirty="0" smtClean="0"/>
              <a:t>2.                 TODO: add steps for other methods.</a:t>
            </a:r>
            <a:endParaRPr lang="en-US" altLang="zh-CN" dirty="0" smtClean="0"/>
          </a:p>
          <a:p>
            <a:r>
              <a:rPr lang="en-US" altLang="zh-CN" b="1" dirty="0" smtClean="0"/>
              <a:t>5.           Availability --&gt; </a:t>
            </a:r>
            <a:r>
              <a:rPr lang="en-US" altLang="zh-CN" dirty="0" smtClean="0"/>
              <a:t>Keep </a:t>
            </a:r>
            <a:r>
              <a:rPr lang="en-US" altLang="zh-CN" dirty="0" err="1" smtClean="0"/>
              <a:t>thisslave</a:t>
            </a:r>
            <a:r>
              <a:rPr lang="en-US" altLang="zh-CN" dirty="0" smtClean="0"/>
              <a:t> online as much as possible</a:t>
            </a:r>
          </a:p>
          <a:p>
            <a:r>
              <a:rPr lang="en-US" altLang="zh-CN" b="1" dirty="0" smtClean="0"/>
              <a:t>1.                 TODO: add details for each option.</a:t>
            </a:r>
            <a:endParaRPr lang="en-US" altLang="zh-CN" dirty="0" smtClean="0"/>
          </a:p>
          <a:p>
            <a:r>
              <a:rPr lang="en-US" altLang="zh-CN" b="1" dirty="0" smtClean="0"/>
              <a:t>6.           Press OK.</a:t>
            </a:r>
            <a:endParaRPr lang="en-US" altLang="zh-CN" dirty="0" smtClean="0"/>
          </a:p>
          <a:p>
            <a:r>
              <a:rPr lang="en-US" altLang="zh-CN" b="1" dirty="0" smtClean="0"/>
              <a:t>7.           Now you need to connect your </a:t>
            </a:r>
            <a:r>
              <a:rPr lang="en-US" altLang="zh-CN" b="1" dirty="0" err="1" smtClean="0"/>
              <a:t>slavemachine</a:t>
            </a:r>
            <a:r>
              <a:rPr lang="en-US" altLang="zh-CN" b="1" dirty="0" smtClean="0"/>
              <a:t> to the master using the following steps.</a:t>
            </a:r>
            <a:endParaRPr lang="en-US" altLang="zh-CN" dirty="0" smtClean="0"/>
          </a:p>
          <a:p>
            <a:r>
              <a:rPr lang="en-US" altLang="zh-CN" b="1" dirty="0" smtClean="0"/>
              <a:t>1.                 Open a browser on the </a:t>
            </a:r>
            <a:r>
              <a:rPr lang="en-US" altLang="zh-CN" b="1" dirty="0" err="1" smtClean="0"/>
              <a:t>slavemachine</a:t>
            </a:r>
            <a:r>
              <a:rPr lang="en-US" altLang="zh-CN" b="1" dirty="0" smtClean="0"/>
              <a:t> and go </a:t>
            </a:r>
            <a:r>
              <a:rPr lang="en-US" altLang="zh-CN" b="1" dirty="0" err="1" smtClean="0"/>
              <a:t>tothe</a:t>
            </a:r>
            <a:r>
              <a:rPr lang="en-US" altLang="zh-CN" b="1" dirty="0" smtClean="0"/>
              <a:t> </a:t>
            </a:r>
            <a:r>
              <a:rPr lang="en-US" altLang="zh-CN" b="1" dirty="0" err="1" smtClean="0"/>
              <a:t>Jenkinsmaster</a:t>
            </a:r>
            <a:r>
              <a:rPr lang="en-US" altLang="zh-CN" b="1" dirty="0" smtClean="0"/>
              <a:t> server </a:t>
            </a:r>
            <a:r>
              <a:rPr lang="en-US" altLang="zh-CN" b="1" dirty="0" err="1" smtClean="0"/>
              <a:t>url</a:t>
            </a:r>
            <a:r>
              <a:rPr lang="en-US" altLang="zh-CN" b="1" dirty="0" smtClean="0"/>
              <a:t> (</a:t>
            </a:r>
            <a:r>
              <a:rPr lang="en-US" altLang="zh-CN" sz="1200" b="1" kern="1200" dirty="0" smtClean="0">
                <a:solidFill>
                  <a:schemeClr val="tx1"/>
                </a:solidFill>
                <a:effectLst/>
                <a:latin typeface="+mn-lt"/>
                <a:ea typeface="+mn-ea"/>
                <a:cs typeface="+mn-cs"/>
                <a:hlinkClick r:id="rId4"/>
              </a:rPr>
              <a:t>http://yourjenkinsmaster:8080</a:t>
            </a:r>
            <a:r>
              <a:rPr lang="en-US" altLang="zh-CN" b="1" dirty="0" smtClean="0"/>
              <a:t>).</a:t>
            </a:r>
            <a:endParaRPr lang="en-US" altLang="zh-CN" dirty="0" smtClean="0"/>
          </a:p>
          <a:p>
            <a:r>
              <a:rPr lang="en-US" altLang="zh-CN" b="1" dirty="0" smtClean="0"/>
              <a:t>2.                 Go to Manage Jenkins &gt; </a:t>
            </a:r>
            <a:r>
              <a:rPr lang="en-US" altLang="zh-CN" b="1" dirty="0" err="1" smtClean="0"/>
              <a:t>ManageNodes</a:t>
            </a:r>
            <a:r>
              <a:rPr lang="en-US" altLang="zh-CN" b="1" dirty="0" smtClean="0"/>
              <a:t>, Click </a:t>
            </a:r>
            <a:r>
              <a:rPr lang="en-US" altLang="zh-CN" b="1" dirty="0" err="1" smtClean="0"/>
              <a:t>onthe</a:t>
            </a:r>
            <a:r>
              <a:rPr lang="en-US" altLang="zh-CN" b="1" dirty="0" smtClean="0"/>
              <a:t> newly created slave machine. You will need to login as someone that has </a:t>
            </a:r>
            <a:r>
              <a:rPr lang="en-US" altLang="zh-CN" b="1" dirty="0" err="1" smtClean="0"/>
              <a:t>the"Connect</a:t>
            </a:r>
            <a:r>
              <a:rPr lang="en-US" altLang="zh-CN" b="1" dirty="0" smtClean="0"/>
              <a:t>" Slave permission if you have configured global security.</a:t>
            </a:r>
            <a:endParaRPr lang="en-US" altLang="zh-CN" dirty="0" smtClean="0"/>
          </a:p>
          <a:p>
            <a:r>
              <a:rPr lang="en-US" altLang="zh-CN" b="1" dirty="0" smtClean="0"/>
              <a:t>3.                 Click on the Launch button </a:t>
            </a:r>
            <a:r>
              <a:rPr lang="en-US" altLang="zh-CN" b="1" dirty="0" err="1" smtClean="0"/>
              <a:t>tolaunch</a:t>
            </a:r>
            <a:r>
              <a:rPr lang="en-US" altLang="zh-CN" b="1" dirty="0" smtClean="0"/>
              <a:t> agent from browser on slave.</a:t>
            </a:r>
            <a:endParaRPr lang="en-US" altLang="zh-CN" dirty="0" smtClean="0"/>
          </a:p>
          <a:p>
            <a:r>
              <a:rPr lang="en-US" altLang="zh-CN" b="1" dirty="0" smtClean="0"/>
              <a:t>4.                Run the program.</a:t>
            </a:r>
            <a:endParaRPr lang="en-US" altLang="zh-CN" dirty="0" smtClean="0"/>
          </a:p>
          <a:p>
            <a:r>
              <a:rPr lang="en-US" altLang="zh-CN" b="1" dirty="0" smtClean="0"/>
              <a:t>5.                 </a:t>
            </a:r>
            <a:r>
              <a:rPr lang="en-US" altLang="zh-CN" dirty="0" err="1" smtClean="0"/>
              <a:t>Nowyou</a:t>
            </a:r>
            <a:r>
              <a:rPr lang="en-US" altLang="zh-CN" dirty="0" smtClean="0"/>
              <a:t> should see the Slave machine connected under </a:t>
            </a:r>
            <a:r>
              <a:rPr lang="en-US" altLang="zh-CN" b="1" dirty="0" smtClean="0"/>
              <a:t>Nodes</a:t>
            </a:r>
            <a:r>
              <a:rPr lang="en-US" altLang="zh-CN" dirty="0" smtClean="0"/>
              <a:t>.</a:t>
            </a:r>
          </a:p>
          <a:p>
            <a:r>
              <a:rPr lang="en-US" altLang="zh-CN" dirty="0" smtClean="0"/>
              <a:t> </a:t>
            </a:r>
            <a:r>
              <a:rPr lang="zh-CN" altLang="en-US" dirty="0" smtClean="0"/>
              <a:t>下面介绍另一种更简单的方式：</a:t>
            </a:r>
          </a:p>
          <a:p>
            <a:r>
              <a:rPr lang="en-US" altLang="zh-CN" dirty="0" smtClean="0"/>
              <a:t>1,</a:t>
            </a:r>
            <a:r>
              <a:rPr lang="zh-CN" altLang="en-US" dirty="0" smtClean="0"/>
              <a:t>进入需要控制的远程机器上，一定要进入远程的</a:t>
            </a:r>
            <a:r>
              <a:rPr lang="en-US" altLang="zh-CN" dirty="0" smtClean="0"/>
              <a:t>slave</a:t>
            </a:r>
            <a:r>
              <a:rPr lang="zh-CN" altLang="en-US" dirty="0" smtClean="0"/>
              <a:t>机器，而不是你的</a:t>
            </a:r>
            <a:r>
              <a:rPr lang="en-US" altLang="zh-CN" dirty="0" smtClean="0"/>
              <a:t>master</a:t>
            </a:r>
            <a:r>
              <a:rPr lang="zh-CN" altLang="en-US" dirty="0" smtClean="0"/>
              <a:t>机器。输入对应的你的</a:t>
            </a:r>
            <a:r>
              <a:rPr lang="en-US" altLang="zh-CN" dirty="0" err="1" smtClean="0"/>
              <a:t>jenkins</a:t>
            </a:r>
            <a:r>
              <a:rPr lang="zh-CN" altLang="en-US" dirty="0" smtClean="0"/>
              <a:t>的地址，例如这里：</a:t>
            </a:r>
          </a:p>
          <a:p>
            <a:r>
              <a:rPr lang="en-US" altLang="zh-CN" dirty="0" smtClean="0">
                <a:effectLst/>
                <a:hlinkClick r:id="rId5"/>
              </a:rPr>
              <a:t>http://jenkins.meilishuo.com/computer/</a:t>
            </a:r>
            <a:endParaRPr lang="en-US" altLang="zh-CN" dirty="0" smtClean="0"/>
          </a:p>
          <a:p>
            <a:r>
              <a:rPr lang="zh-CN" altLang="en-US" dirty="0" smtClean="0"/>
              <a:t>点击进入对应的该</a:t>
            </a:r>
            <a:r>
              <a:rPr lang="en-US" altLang="zh-CN" dirty="0" smtClean="0"/>
              <a:t>slave</a:t>
            </a:r>
            <a:r>
              <a:rPr lang="zh-CN" altLang="en-US" dirty="0" smtClean="0"/>
              <a:t>机器的图标进入：此时可能会报一些错误，不用管。</a:t>
            </a:r>
          </a:p>
          <a:p>
            <a:r>
              <a:rPr lang="zh-CN" altLang="en-US" dirty="0" smtClean="0"/>
              <a:t>点击图中的</a:t>
            </a:r>
            <a:r>
              <a:rPr lang="en-US" altLang="zh-CN" dirty="0" smtClean="0"/>
              <a:t>launch</a:t>
            </a:r>
            <a:r>
              <a:rPr lang="zh-CN" altLang="en-US" dirty="0" smtClean="0"/>
              <a:t>按钮，他会提示你下载该文件</a:t>
            </a:r>
            <a:r>
              <a:rPr lang="en-US" altLang="zh-CN" dirty="0" smtClean="0"/>
              <a:t>slave-</a:t>
            </a:r>
            <a:r>
              <a:rPr lang="en-US" altLang="zh-CN" dirty="0" err="1" smtClean="0"/>
              <a:t>agent.jnlp</a:t>
            </a:r>
            <a:r>
              <a:rPr lang="en-US" altLang="zh-CN" dirty="0" smtClean="0"/>
              <a:t>.</a:t>
            </a:r>
            <a:r>
              <a:rPr lang="zh-CN" altLang="en-US" dirty="0" smtClean="0"/>
              <a:t>按照提示下载该文件，并保存在本地。我们这里需要确认两个问题是否存在：</a:t>
            </a:r>
          </a:p>
          <a:p>
            <a:r>
              <a:rPr lang="zh-CN" altLang="en-US" dirty="0" smtClean="0"/>
              <a:t>问题一，确认</a:t>
            </a:r>
            <a:r>
              <a:rPr lang="en-US" altLang="zh-CN" dirty="0" smtClean="0"/>
              <a:t>slave-</a:t>
            </a:r>
            <a:r>
              <a:rPr lang="en-US" altLang="zh-CN" dirty="0" err="1" smtClean="0"/>
              <a:t>agent.jnlp</a:t>
            </a:r>
            <a:r>
              <a:rPr lang="en-US" altLang="zh-CN" dirty="0" smtClean="0"/>
              <a:t> </a:t>
            </a:r>
            <a:r>
              <a:rPr lang="zh-CN" altLang="en-US" dirty="0" smtClean="0"/>
              <a:t>是用</a:t>
            </a:r>
            <a:r>
              <a:rPr lang="en-US" altLang="zh-CN" dirty="0" err="1" smtClean="0"/>
              <a:t>javaws</a:t>
            </a:r>
            <a:r>
              <a:rPr lang="zh-CN" altLang="en-US" dirty="0" smtClean="0"/>
              <a:t>来运行的，而不是</a:t>
            </a:r>
            <a:r>
              <a:rPr lang="en-US" altLang="zh-CN" dirty="0" smtClean="0"/>
              <a:t>java.exe </a:t>
            </a:r>
            <a:r>
              <a:rPr lang="zh-CN" altLang="en-US" dirty="0" smtClean="0"/>
              <a:t>或者是</a:t>
            </a:r>
            <a:r>
              <a:rPr lang="en-US" altLang="zh-CN" dirty="0" smtClean="0"/>
              <a:t>javaw.exe</a:t>
            </a:r>
            <a:r>
              <a:rPr lang="zh-CN" altLang="en-US" dirty="0" smtClean="0"/>
              <a:t>来运行，因为一般的机器默认是采用</a:t>
            </a:r>
            <a:r>
              <a:rPr lang="en-US" altLang="zh-CN" dirty="0" smtClean="0"/>
              <a:t>java.exe</a:t>
            </a:r>
            <a:r>
              <a:rPr lang="zh-CN" altLang="en-US" dirty="0" smtClean="0"/>
              <a:t>启动的。我曾经因为这个问题折腾了好久。</a:t>
            </a:r>
          </a:p>
          <a:p>
            <a:r>
              <a:rPr lang="zh-CN" altLang="en-US" dirty="0" smtClean="0"/>
              <a:t>问题二，将</a:t>
            </a:r>
            <a:r>
              <a:rPr lang="en-US" altLang="zh-CN" dirty="0" smtClean="0"/>
              <a:t>slave-</a:t>
            </a:r>
            <a:r>
              <a:rPr lang="en-US" altLang="zh-CN" dirty="0" err="1" smtClean="0"/>
              <a:t>agent.jnlp</a:t>
            </a:r>
            <a:r>
              <a:rPr lang="zh-CN" altLang="en-US" dirty="0" smtClean="0"/>
              <a:t>用</a:t>
            </a:r>
            <a:r>
              <a:rPr lang="en-US" altLang="zh-CN" dirty="0" smtClean="0"/>
              <a:t>notepad</a:t>
            </a:r>
            <a:r>
              <a:rPr lang="zh-CN" altLang="en-US" dirty="0" smtClean="0"/>
              <a:t>打开后，确认其中的</a:t>
            </a:r>
            <a:r>
              <a:rPr lang="en-US" altLang="zh-CN" dirty="0" smtClean="0"/>
              <a:t>URL</a:t>
            </a:r>
            <a:r>
              <a:rPr lang="zh-CN" altLang="en-US" dirty="0" smtClean="0"/>
              <a:t>是可用的</a:t>
            </a:r>
            <a:r>
              <a:rPr lang="en-US" altLang="zh-CN" dirty="0" smtClean="0"/>
              <a:t>Jenkins</a:t>
            </a:r>
            <a:r>
              <a:rPr lang="zh-CN" altLang="en-US" dirty="0" smtClean="0"/>
              <a:t>地址。其中的配置可能是这样的：</a:t>
            </a:r>
          </a:p>
          <a:p>
            <a:r>
              <a:rPr lang="en-US" altLang="zh-CN" sz="1200" kern="1200" dirty="0" smtClean="0">
                <a:solidFill>
                  <a:schemeClr val="tx1"/>
                </a:solidFill>
                <a:effectLst/>
                <a:latin typeface="+mn-lt"/>
                <a:ea typeface="+mn-ea"/>
                <a:cs typeface="+mn-cs"/>
              </a:rPr>
              <a:t>&lt;</a:t>
            </a:r>
            <a:r>
              <a:rPr lang="en-US" altLang="zh-CN" sz="1200" kern="1200" dirty="0" err="1" smtClean="0">
                <a:solidFill>
                  <a:schemeClr val="tx1"/>
                </a:solidFill>
                <a:effectLst/>
                <a:latin typeface="+mn-lt"/>
                <a:ea typeface="+mn-ea"/>
                <a:cs typeface="+mn-cs"/>
              </a:rPr>
              <a:t>jnlp</a:t>
            </a:r>
            <a:r>
              <a:rPr lang="en-US" altLang="zh-CN" dirty="0" smtClean="0"/>
              <a:t> </a:t>
            </a:r>
            <a:r>
              <a:rPr lang="en-US" altLang="zh-CN" sz="1200" kern="1200" dirty="0" smtClean="0">
                <a:solidFill>
                  <a:schemeClr val="tx1"/>
                </a:solidFill>
                <a:effectLst/>
                <a:latin typeface="+mn-lt"/>
                <a:ea typeface="+mn-ea"/>
                <a:cs typeface="+mn-cs"/>
              </a:rPr>
              <a:t>spec="1.0+" codebase="http://jenkins.meilishuo.com/computer/192.168.161.34/"&gt;</a:t>
            </a:r>
            <a:endParaRPr lang="en-US" altLang="zh-CN" dirty="0" smtClean="0"/>
          </a:p>
          <a:p>
            <a:r>
              <a:rPr lang="en-US" altLang="zh-CN" sz="1200" kern="1200" dirty="0" smtClean="0">
                <a:solidFill>
                  <a:schemeClr val="tx1"/>
                </a:solidFill>
                <a:effectLst/>
                <a:latin typeface="+mn-lt"/>
                <a:ea typeface="+mn-ea"/>
                <a:cs typeface="+mn-cs"/>
              </a:rPr>
              <a:t>&lt;information&gt;</a:t>
            </a:r>
            <a:endParaRPr lang="en-US" altLang="zh-CN" dirty="0" smtClean="0"/>
          </a:p>
          <a:p>
            <a:r>
              <a:rPr lang="en-US" altLang="zh-CN" sz="1200" kern="1200" dirty="0" smtClean="0">
                <a:solidFill>
                  <a:schemeClr val="tx1"/>
                </a:solidFill>
                <a:effectLst/>
                <a:latin typeface="+mn-lt"/>
                <a:ea typeface="+mn-ea"/>
                <a:cs typeface="+mn-cs"/>
              </a:rPr>
              <a:t>&lt;title&gt;</a:t>
            </a:r>
            <a:r>
              <a:rPr lang="en-US" altLang="zh-CN" dirty="0" smtClean="0"/>
              <a:t>Slave Agent for 192.168.161.34</a:t>
            </a:r>
            <a:r>
              <a:rPr lang="en-US" altLang="zh-CN" sz="1200" kern="1200" dirty="0" smtClean="0">
                <a:solidFill>
                  <a:schemeClr val="tx1"/>
                </a:solidFill>
                <a:effectLst/>
                <a:latin typeface="+mn-lt"/>
                <a:ea typeface="+mn-ea"/>
                <a:cs typeface="+mn-cs"/>
              </a:rPr>
              <a:t>&lt;/title&gt;</a:t>
            </a:r>
            <a:endParaRPr lang="en-US" altLang="zh-CN" dirty="0" smtClean="0"/>
          </a:p>
          <a:p>
            <a:r>
              <a:rPr lang="en-US" altLang="zh-CN" sz="1200" kern="1200" dirty="0" smtClean="0">
                <a:solidFill>
                  <a:schemeClr val="tx1"/>
                </a:solidFill>
                <a:effectLst/>
                <a:latin typeface="+mn-lt"/>
                <a:ea typeface="+mn-ea"/>
                <a:cs typeface="+mn-cs"/>
              </a:rPr>
              <a:t>&lt;vendor&gt;</a:t>
            </a:r>
            <a:r>
              <a:rPr lang="en-US" altLang="zh-CN" dirty="0" smtClean="0"/>
              <a:t>Jenkins project</a:t>
            </a:r>
            <a:r>
              <a:rPr lang="en-US" altLang="zh-CN" sz="1200" kern="1200" dirty="0" smtClean="0">
                <a:solidFill>
                  <a:schemeClr val="tx1"/>
                </a:solidFill>
                <a:effectLst/>
                <a:latin typeface="+mn-lt"/>
                <a:ea typeface="+mn-ea"/>
                <a:cs typeface="+mn-cs"/>
              </a:rPr>
              <a:t>&lt;/vendor&gt;</a:t>
            </a:r>
            <a:endParaRPr lang="en-US" altLang="zh-CN" dirty="0" smtClean="0"/>
          </a:p>
          <a:p>
            <a:r>
              <a:rPr lang="en-US" altLang="zh-CN" sz="1200" kern="1200" dirty="0" smtClean="0">
                <a:solidFill>
                  <a:schemeClr val="tx1"/>
                </a:solidFill>
                <a:effectLst/>
                <a:latin typeface="+mn-lt"/>
                <a:ea typeface="+mn-ea"/>
                <a:cs typeface="+mn-cs"/>
              </a:rPr>
              <a:t>&lt;homepage</a:t>
            </a:r>
            <a:r>
              <a:rPr lang="en-US" altLang="zh-CN" dirty="0" smtClean="0"/>
              <a:t> </a:t>
            </a:r>
            <a:r>
              <a:rPr lang="en-US" altLang="zh-CN" sz="1200" kern="1200" dirty="0" err="1" smtClean="0">
                <a:solidFill>
                  <a:schemeClr val="tx1"/>
                </a:solidFill>
                <a:effectLst/>
                <a:latin typeface="+mn-lt"/>
                <a:ea typeface="+mn-ea"/>
                <a:cs typeface="+mn-cs"/>
              </a:rPr>
              <a:t>href</a:t>
            </a:r>
            <a:r>
              <a:rPr lang="en-US" altLang="zh-CN" sz="1200" kern="1200" dirty="0" smtClean="0">
                <a:solidFill>
                  <a:schemeClr val="tx1"/>
                </a:solidFill>
                <a:effectLst/>
                <a:latin typeface="+mn-lt"/>
                <a:ea typeface="+mn-ea"/>
                <a:cs typeface="+mn-cs"/>
              </a:rPr>
              <a:t>="https://jenkins-ci.org/"/&gt;</a:t>
            </a:r>
            <a:endParaRPr lang="en-US" altLang="zh-CN" dirty="0" smtClean="0"/>
          </a:p>
          <a:p>
            <a:r>
              <a:rPr lang="en-US" altLang="zh-CN" sz="1200" kern="1200" dirty="0" smtClean="0">
                <a:solidFill>
                  <a:schemeClr val="tx1"/>
                </a:solidFill>
                <a:effectLst/>
                <a:latin typeface="+mn-lt"/>
                <a:ea typeface="+mn-ea"/>
                <a:cs typeface="+mn-cs"/>
              </a:rPr>
              <a:t>&lt;/information&gt;</a:t>
            </a:r>
            <a:endParaRPr lang="en-US" altLang="zh-CN" dirty="0" smtClean="0"/>
          </a:p>
          <a:p>
            <a:r>
              <a:rPr lang="en-US" altLang="zh-CN" sz="1200" kern="1200" dirty="0" smtClean="0">
                <a:solidFill>
                  <a:schemeClr val="tx1"/>
                </a:solidFill>
                <a:effectLst/>
                <a:latin typeface="+mn-lt"/>
                <a:ea typeface="+mn-ea"/>
                <a:cs typeface="+mn-cs"/>
              </a:rPr>
              <a:t>&lt;security&gt;&lt;all-permissions/&gt;&lt;/security&gt;</a:t>
            </a:r>
            <a:endParaRPr lang="en-US" altLang="zh-CN" dirty="0" smtClean="0"/>
          </a:p>
          <a:p>
            <a:r>
              <a:rPr lang="en-US" altLang="zh-CN" sz="1200" kern="1200" dirty="0" smtClean="0">
                <a:solidFill>
                  <a:schemeClr val="tx1"/>
                </a:solidFill>
                <a:effectLst/>
                <a:latin typeface="+mn-lt"/>
                <a:ea typeface="+mn-ea"/>
                <a:cs typeface="+mn-cs"/>
              </a:rPr>
              <a:t>&lt;resources&gt;&lt;j2se version="1.5+"/&gt;&lt;jar </a:t>
            </a:r>
            <a:r>
              <a:rPr lang="en-US" altLang="zh-CN" sz="1200" kern="1200" dirty="0" err="1" smtClean="0">
                <a:solidFill>
                  <a:schemeClr val="tx1"/>
                </a:solidFill>
                <a:effectLst/>
                <a:latin typeface="+mn-lt"/>
                <a:ea typeface="+mn-ea"/>
                <a:cs typeface="+mn-cs"/>
              </a:rPr>
              <a:t>href</a:t>
            </a:r>
            <a:r>
              <a:rPr lang="en-US" altLang="zh-CN" sz="1200" kern="1200" dirty="0" smtClean="0">
                <a:solidFill>
                  <a:schemeClr val="tx1"/>
                </a:solidFill>
                <a:effectLst/>
                <a:latin typeface="+mn-lt"/>
                <a:ea typeface="+mn-ea"/>
                <a:cs typeface="+mn-cs"/>
              </a:rPr>
              <a:t>="http://jenkins.meilishuo.com/</a:t>
            </a:r>
            <a:r>
              <a:rPr lang="en-US" altLang="zh-CN" sz="1200" kern="1200" dirty="0" err="1" smtClean="0">
                <a:solidFill>
                  <a:schemeClr val="tx1"/>
                </a:solidFill>
                <a:effectLst/>
                <a:latin typeface="+mn-lt"/>
                <a:ea typeface="+mn-ea"/>
                <a:cs typeface="+mn-cs"/>
              </a:rPr>
              <a:t>jnlpJars</a:t>
            </a:r>
            <a:r>
              <a:rPr lang="en-US" altLang="zh-CN" sz="1200" kern="1200" dirty="0" smtClean="0">
                <a:solidFill>
                  <a:schemeClr val="tx1"/>
                </a:solidFill>
                <a:effectLst/>
                <a:latin typeface="+mn-lt"/>
                <a:ea typeface="+mn-ea"/>
                <a:cs typeface="+mn-cs"/>
              </a:rPr>
              <a:t>/remoting.jar"/&gt;&lt;property name="</a:t>
            </a:r>
            <a:r>
              <a:rPr lang="en-US" altLang="zh-CN" sz="1200" kern="1200" dirty="0" err="1" smtClean="0">
                <a:solidFill>
                  <a:schemeClr val="tx1"/>
                </a:solidFill>
                <a:effectLst/>
                <a:latin typeface="+mn-lt"/>
                <a:ea typeface="+mn-ea"/>
                <a:cs typeface="+mn-cs"/>
              </a:rPr>
              <a:t>hudson.showWindowsServiceInstallLink</a:t>
            </a:r>
            <a:r>
              <a:rPr lang="en-US" altLang="zh-CN" sz="1200" kern="1200" dirty="0" smtClean="0">
                <a:solidFill>
                  <a:schemeClr val="tx1"/>
                </a:solidFill>
                <a:effectLst/>
                <a:latin typeface="+mn-lt"/>
                <a:ea typeface="+mn-ea"/>
                <a:cs typeface="+mn-cs"/>
              </a:rPr>
              <a:t>" value="true"/&gt;</a:t>
            </a:r>
            <a:endParaRPr lang="en-US" altLang="zh-CN" dirty="0" smtClean="0"/>
          </a:p>
          <a:p>
            <a:r>
              <a:rPr lang="en-US" altLang="zh-CN" sz="1200" kern="1200" dirty="0" smtClean="0">
                <a:solidFill>
                  <a:schemeClr val="tx1"/>
                </a:solidFill>
                <a:effectLst/>
                <a:latin typeface="+mn-lt"/>
                <a:ea typeface="+mn-ea"/>
                <a:cs typeface="+mn-cs"/>
              </a:rPr>
              <a:t>&lt;/resources&gt;&lt;application-</a:t>
            </a:r>
            <a:r>
              <a:rPr lang="en-US" altLang="zh-CN" sz="1200" kern="1200" dirty="0" err="1" smtClean="0">
                <a:solidFill>
                  <a:schemeClr val="tx1"/>
                </a:solidFill>
                <a:effectLst/>
                <a:latin typeface="+mn-lt"/>
                <a:ea typeface="+mn-ea"/>
                <a:cs typeface="+mn-cs"/>
              </a:rPr>
              <a:t>desc</a:t>
            </a:r>
            <a:r>
              <a:rPr lang="en-US" altLang="zh-CN" dirty="0" smtClean="0"/>
              <a:t> </a:t>
            </a:r>
            <a:r>
              <a:rPr lang="en-US" altLang="zh-CN" sz="1200" kern="1200" dirty="0" smtClean="0">
                <a:solidFill>
                  <a:schemeClr val="tx1"/>
                </a:solidFill>
                <a:effectLst/>
                <a:latin typeface="+mn-lt"/>
                <a:ea typeface="+mn-ea"/>
                <a:cs typeface="+mn-cs"/>
              </a:rPr>
              <a:t>main-class="</a:t>
            </a:r>
            <a:r>
              <a:rPr lang="en-US" altLang="zh-CN" sz="1200" kern="1200" dirty="0" err="1" smtClean="0">
                <a:solidFill>
                  <a:schemeClr val="tx1"/>
                </a:solidFill>
                <a:effectLst/>
                <a:latin typeface="+mn-lt"/>
                <a:ea typeface="+mn-ea"/>
                <a:cs typeface="+mn-cs"/>
              </a:rPr>
              <a:t>hudson.remoting.jnlp.Main</a:t>
            </a:r>
            <a:r>
              <a:rPr lang="en-US" altLang="zh-CN" sz="1200" kern="1200" dirty="0" smtClean="0">
                <a:solidFill>
                  <a:schemeClr val="tx1"/>
                </a:solidFill>
                <a:effectLst/>
                <a:latin typeface="+mn-lt"/>
                <a:ea typeface="+mn-ea"/>
                <a:cs typeface="+mn-cs"/>
              </a:rPr>
              <a:t>"&gt;</a:t>
            </a:r>
            <a:endParaRPr lang="en-US" altLang="zh-CN" dirty="0" smtClean="0"/>
          </a:p>
          <a:p>
            <a:r>
              <a:rPr lang="en-US" altLang="zh-CN" sz="1200" kern="1200" dirty="0" smtClean="0">
                <a:solidFill>
                  <a:schemeClr val="tx1"/>
                </a:solidFill>
                <a:effectLst/>
                <a:latin typeface="+mn-lt"/>
                <a:ea typeface="+mn-ea"/>
                <a:cs typeface="+mn-cs"/>
              </a:rPr>
              <a:t>&lt;argument&gt;</a:t>
            </a:r>
            <a:r>
              <a:rPr lang="en-US" altLang="zh-CN" dirty="0" smtClean="0"/>
              <a:t>60c101541d377ad629da21b37c24cd6227edef74b97ff663c5b09e261ac2d5d6</a:t>
            </a:r>
            <a:r>
              <a:rPr lang="en-US" altLang="zh-CN" sz="1200" kern="1200" dirty="0" smtClean="0">
                <a:solidFill>
                  <a:schemeClr val="tx1"/>
                </a:solidFill>
                <a:effectLst/>
                <a:latin typeface="+mn-lt"/>
                <a:ea typeface="+mn-ea"/>
                <a:cs typeface="+mn-cs"/>
              </a:rPr>
              <a:t>&lt;/argument&gt;&lt;argument&gt;</a:t>
            </a:r>
            <a:r>
              <a:rPr lang="en-US" altLang="zh-CN" dirty="0" smtClean="0"/>
              <a:t>irshost12.tc.tb.com</a:t>
            </a:r>
            <a:r>
              <a:rPr lang="en-US" altLang="zh-CN" sz="1200" kern="1200" dirty="0" smtClean="0">
                <a:solidFill>
                  <a:schemeClr val="tx1"/>
                </a:solidFill>
                <a:effectLst/>
                <a:latin typeface="+mn-lt"/>
                <a:ea typeface="+mn-ea"/>
                <a:cs typeface="+mn-cs"/>
              </a:rPr>
              <a:t>&lt;/argument&gt;</a:t>
            </a:r>
            <a:endParaRPr lang="en-US" altLang="zh-CN" dirty="0" smtClean="0"/>
          </a:p>
          <a:p>
            <a:r>
              <a:rPr lang="en-US" altLang="zh-CN" sz="1200" kern="1200" dirty="0" smtClean="0">
                <a:solidFill>
                  <a:schemeClr val="tx1"/>
                </a:solidFill>
                <a:effectLst/>
                <a:latin typeface="+mn-lt"/>
                <a:ea typeface="+mn-ea"/>
                <a:cs typeface="+mn-cs"/>
              </a:rPr>
              <a:t>&lt;argument&gt;</a:t>
            </a:r>
            <a:r>
              <a:rPr lang="en-US" altLang="zh-CN" dirty="0" smtClean="0"/>
              <a:t>http://jenkins.meilishuo.com/</a:t>
            </a:r>
            <a:r>
              <a:rPr lang="en-US" altLang="zh-CN" sz="1200" kern="1200" dirty="0" smtClean="0">
                <a:solidFill>
                  <a:schemeClr val="tx1"/>
                </a:solidFill>
                <a:effectLst/>
                <a:latin typeface="+mn-lt"/>
                <a:ea typeface="+mn-ea"/>
                <a:cs typeface="+mn-cs"/>
              </a:rPr>
              <a:t>&lt;/argument&gt;</a:t>
            </a:r>
            <a:endParaRPr lang="en-US" altLang="zh-CN" dirty="0" smtClean="0"/>
          </a:p>
          <a:p>
            <a:r>
              <a:rPr lang="en-US" altLang="zh-CN" sz="1200" kern="1200" dirty="0" smtClean="0">
                <a:solidFill>
                  <a:schemeClr val="tx1"/>
                </a:solidFill>
                <a:effectLst/>
                <a:latin typeface="+mn-lt"/>
                <a:ea typeface="+mn-ea"/>
                <a:cs typeface="+mn-cs"/>
              </a:rPr>
              <a:t>&lt;/application-</a:t>
            </a:r>
            <a:r>
              <a:rPr lang="en-US" altLang="zh-CN" sz="1200" kern="1200" dirty="0" err="1" smtClean="0">
                <a:solidFill>
                  <a:schemeClr val="tx1"/>
                </a:solidFill>
                <a:effectLst/>
                <a:latin typeface="+mn-lt"/>
                <a:ea typeface="+mn-ea"/>
                <a:cs typeface="+mn-cs"/>
              </a:rPr>
              <a:t>desc</a:t>
            </a:r>
            <a:r>
              <a:rPr lang="en-US" altLang="zh-CN" sz="1200" kern="1200" dirty="0" smtClean="0">
                <a:solidFill>
                  <a:schemeClr val="tx1"/>
                </a:solidFill>
                <a:effectLst/>
                <a:latin typeface="+mn-lt"/>
                <a:ea typeface="+mn-ea"/>
                <a:cs typeface="+mn-cs"/>
              </a:rPr>
              <a:t>&gt;</a:t>
            </a:r>
            <a:endParaRPr lang="en-US" altLang="zh-CN" dirty="0" smtClean="0"/>
          </a:p>
          <a:p>
            <a:r>
              <a:rPr lang="en-US" altLang="zh-CN" sz="1200" kern="1200" dirty="0" smtClean="0">
                <a:solidFill>
                  <a:schemeClr val="tx1"/>
                </a:solidFill>
                <a:effectLst/>
                <a:latin typeface="+mn-lt"/>
                <a:ea typeface="+mn-ea"/>
                <a:cs typeface="+mn-cs"/>
              </a:rPr>
              <a:t>&lt;/</a:t>
            </a:r>
            <a:r>
              <a:rPr lang="en-US" altLang="zh-CN" sz="1200" kern="1200" dirty="0" err="1" smtClean="0">
                <a:solidFill>
                  <a:schemeClr val="tx1"/>
                </a:solidFill>
                <a:effectLst/>
                <a:latin typeface="+mn-lt"/>
                <a:ea typeface="+mn-ea"/>
                <a:cs typeface="+mn-cs"/>
              </a:rPr>
              <a:t>jnlp</a:t>
            </a:r>
            <a:r>
              <a:rPr lang="en-US" altLang="zh-CN" sz="1200" kern="1200" dirty="0" smtClean="0">
                <a:solidFill>
                  <a:schemeClr val="tx1"/>
                </a:solidFill>
                <a:effectLst/>
                <a:latin typeface="+mn-lt"/>
                <a:ea typeface="+mn-ea"/>
                <a:cs typeface="+mn-cs"/>
              </a:rPr>
              <a:t>&gt;</a:t>
            </a:r>
            <a:endParaRPr lang="en-US" altLang="zh-CN" dirty="0" smtClean="0"/>
          </a:p>
          <a:p>
            <a:r>
              <a:rPr lang="zh-CN" altLang="en-US" dirty="0" smtClean="0"/>
              <a:t>确认其中的</a:t>
            </a:r>
            <a:r>
              <a:rPr lang="en-US" altLang="zh-CN" dirty="0" err="1" smtClean="0"/>
              <a:t>url</a:t>
            </a:r>
            <a:r>
              <a:rPr lang="zh-CN" altLang="en-US" dirty="0" smtClean="0"/>
              <a:t>地址是上面的正确的地址</a:t>
            </a:r>
            <a:r>
              <a:rPr lang="en-US" altLang="zh-CN" dirty="0" smtClean="0"/>
              <a:t>,</a:t>
            </a:r>
            <a:r>
              <a:rPr lang="zh-CN" altLang="en-US" dirty="0" smtClean="0"/>
              <a:t>而不是</a:t>
            </a:r>
            <a:r>
              <a:rPr lang="en-US" altLang="zh-CN" dirty="0" smtClean="0"/>
              <a:t>localhost,</a:t>
            </a:r>
            <a:r>
              <a:rPr lang="zh-CN" altLang="en-US" dirty="0" smtClean="0"/>
              <a:t>因为我的</a:t>
            </a:r>
            <a:r>
              <a:rPr lang="en-US" altLang="zh-CN" dirty="0" err="1" smtClean="0"/>
              <a:t>jenkins</a:t>
            </a:r>
            <a:r>
              <a:rPr lang="zh-CN" altLang="en-US" dirty="0" smtClean="0"/>
              <a:t>部署在本地测试。所以这里就遇到了显示</a:t>
            </a:r>
            <a:r>
              <a:rPr lang="en-US" altLang="zh-CN" dirty="0" smtClean="0"/>
              <a:t>localhost</a:t>
            </a:r>
            <a:r>
              <a:rPr lang="zh-CN" altLang="en-US" dirty="0" smtClean="0"/>
              <a:t>的地址问题。</a:t>
            </a:r>
          </a:p>
          <a:p>
            <a:r>
              <a:rPr lang="zh-CN" altLang="en-US" dirty="0" smtClean="0"/>
              <a:t>之所以说这个是因为这个是</a:t>
            </a:r>
            <a:r>
              <a:rPr lang="en-US" altLang="zh-CN" dirty="0" err="1" smtClean="0"/>
              <a:t>jenkins</a:t>
            </a:r>
            <a:r>
              <a:rPr lang="zh-CN" altLang="en-US" dirty="0" smtClean="0"/>
              <a:t>的一个</a:t>
            </a:r>
            <a:r>
              <a:rPr lang="en-US" altLang="zh-CN" dirty="0" smtClean="0"/>
              <a:t>bug</a:t>
            </a:r>
            <a:r>
              <a:rPr lang="zh-CN" altLang="en-US" dirty="0" smtClean="0"/>
              <a:t>：</a:t>
            </a:r>
            <a:r>
              <a:rPr lang="en-US" altLang="zh-CN" dirty="0" smtClean="0">
                <a:effectLst/>
                <a:hlinkClick r:id="rId6"/>
              </a:rPr>
              <a:t>http://stackoverflow.com/questions/11287845/jenkins-slave-cant-get-started</a:t>
            </a:r>
            <a:endParaRPr lang="en-US" altLang="zh-CN" dirty="0" smtClean="0"/>
          </a:p>
          <a:p>
            <a:r>
              <a:rPr lang="zh-CN" altLang="en-US" dirty="0" smtClean="0"/>
              <a:t>如果直接</a:t>
            </a:r>
            <a:r>
              <a:rPr lang="en-US" altLang="zh-CN" dirty="0" smtClean="0"/>
              <a:t>launch</a:t>
            </a:r>
            <a:r>
              <a:rPr lang="zh-CN" altLang="en-US" dirty="0" smtClean="0"/>
              <a:t>出错，我们就不要在点击</a:t>
            </a:r>
            <a:r>
              <a:rPr lang="en-US" altLang="zh-CN" dirty="0" smtClean="0"/>
              <a:t>launch</a:t>
            </a:r>
            <a:r>
              <a:rPr lang="zh-CN" altLang="en-US" dirty="0" smtClean="0"/>
              <a:t>按钮起启动了，采用命令行去启动也是一样的，命令行的命令上面已经给出了：</a:t>
            </a:r>
          </a:p>
          <a:p>
            <a:r>
              <a:rPr lang="zh-CN" altLang="en-US" dirty="0" smtClean="0"/>
              <a:t>命令</a:t>
            </a:r>
            <a:r>
              <a:rPr lang="en-US" altLang="zh-CN" dirty="0" smtClean="0"/>
              <a:t>1</a:t>
            </a:r>
            <a:r>
              <a:rPr lang="zh-CN" altLang="en-US" dirty="0" smtClean="0"/>
              <a:t>： </a:t>
            </a:r>
            <a:r>
              <a:rPr lang="en-US" altLang="zh-CN" dirty="0" smtClean="0"/>
              <a:t>javawshttp://jenkins.meilishuo.com/computer/irshost12.tc.com.com/slave-agent.jnlp</a:t>
            </a:r>
          </a:p>
          <a:p>
            <a:r>
              <a:rPr lang="zh-CN" altLang="en-US" dirty="0" smtClean="0"/>
              <a:t>命令</a:t>
            </a:r>
            <a:r>
              <a:rPr lang="en-US" altLang="zh-CN" dirty="0" smtClean="0"/>
              <a:t>2</a:t>
            </a:r>
            <a:r>
              <a:rPr lang="zh-CN" altLang="en-US" dirty="0" smtClean="0"/>
              <a:t>： </a:t>
            </a:r>
            <a:r>
              <a:rPr lang="en-US" altLang="zh-CN" dirty="0" smtClean="0"/>
              <a:t>java -jar </a:t>
            </a:r>
            <a:r>
              <a:rPr lang="en-US" altLang="zh-CN" dirty="0" smtClean="0">
                <a:effectLst/>
                <a:hlinkClick r:id="rId7"/>
              </a:rPr>
              <a:t>slave.jar</a:t>
            </a:r>
            <a:r>
              <a:rPr lang="en-US" altLang="zh-CN" dirty="0" smtClean="0"/>
              <a:t> -</a:t>
            </a:r>
            <a:r>
              <a:rPr lang="en-US" altLang="zh-CN" dirty="0" err="1" smtClean="0"/>
              <a:t>jnlpUrl</a:t>
            </a:r>
            <a:r>
              <a:rPr lang="en-US" altLang="zh-CN" dirty="0" smtClean="0"/>
              <a:t> </a:t>
            </a:r>
            <a:r>
              <a:rPr lang="en-US" altLang="zh-CN" dirty="0" smtClean="0">
                <a:effectLst/>
                <a:hlinkClick r:id="rId8"/>
              </a:rPr>
              <a:t>http://jenkins.meilishuo.com/computer/192.168.161.34/slave-agent.jnlp</a:t>
            </a:r>
            <a:r>
              <a:rPr lang="en-US" altLang="zh-CN" dirty="0" smtClean="0">
                <a:effectLst/>
              </a:rPr>
              <a:t> -secret </a:t>
            </a:r>
            <a:r>
              <a:rPr lang="en-US" altLang="zh-CN" dirty="0" err="1" smtClean="0">
                <a:effectLst/>
              </a:rPr>
              <a:t>xxxxx</a:t>
            </a:r>
            <a:r>
              <a:rPr lang="en-US" altLang="zh-CN" dirty="0" smtClean="0">
                <a:effectLst/>
              </a:rPr>
              <a:t>(</a:t>
            </a:r>
            <a:r>
              <a:rPr lang="zh-CN" altLang="en-US" dirty="0" smtClean="0">
                <a:effectLst/>
              </a:rPr>
              <a:t>该字符串就在</a:t>
            </a:r>
            <a:r>
              <a:rPr lang="en-US" altLang="zh-CN" dirty="0" smtClean="0">
                <a:effectLst/>
              </a:rPr>
              <a:t>slave-</a:t>
            </a:r>
            <a:r>
              <a:rPr lang="en-US" altLang="zh-CN" dirty="0" err="1" smtClean="0">
                <a:effectLst/>
              </a:rPr>
              <a:t>agent.jnlp</a:t>
            </a:r>
            <a:r>
              <a:rPr lang="zh-CN" altLang="en-US" dirty="0" smtClean="0">
                <a:effectLst/>
              </a:rPr>
              <a:t>文件中</a:t>
            </a:r>
            <a:r>
              <a:rPr lang="en-US" altLang="zh-CN" dirty="0" smtClean="0">
                <a:effectLst/>
              </a:rPr>
              <a:t>)</a:t>
            </a:r>
            <a:endParaRPr lang="zh-CN" altLang="en-US" dirty="0" smtClean="0"/>
          </a:p>
          <a:p>
            <a:r>
              <a:rPr lang="zh-CN" altLang="en-US" dirty="0" smtClean="0"/>
              <a:t>如果上面的正常的话，过一会几分钟后，这个界面应该就会变成下面的界面，就是多了一个</a:t>
            </a:r>
            <a:r>
              <a:rPr lang="en-US" altLang="zh-CN" dirty="0" smtClean="0"/>
              <a:t>File</a:t>
            </a:r>
            <a:r>
              <a:rPr lang="zh-CN" altLang="en-US" dirty="0" smtClean="0"/>
              <a:t>菜单，下拉这个</a:t>
            </a:r>
            <a:r>
              <a:rPr lang="en-US" altLang="zh-CN" dirty="0" smtClean="0"/>
              <a:t>File</a:t>
            </a:r>
            <a:r>
              <a:rPr lang="zh-CN" altLang="en-US" dirty="0" smtClean="0"/>
              <a:t>菜单就有一个选项他会提示你是 否想设置为一个自启动的服务。可能将当前的</a:t>
            </a:r>
            <a:r>
              <a:rPr lang="en-US" altLang="zh-CN" dirty="0" smtClean="0"/>
              <a:t>slave</a:t>
            </a:r>
            <a:r>
              <a:rPr lang="zh-CN" altLang="en-US" dirty="0" smtClean="0"/>
              <a:t>设置成一个服务，每次机器重启的时候都自动启动</a:t>
            </a:r>
            <a:r>
              <a:rPr lang="en-US" altLang="zh-CN" dirty="0" smtClean="0"/>
              <a:t>slave</a:t>
            </a:r>
            <a:r>
              <a:rPr lang="zh-CN" altLang="en-US" dirty="0" smtClean="0"/>
              <a:t>服务，这样就不能每次都去启动这个 </a:t>
            </a:r>
            <a:r>
              <a:rPr lang="en-US" altLang="zh-CN" dirty="0" smtClean="0"/>
              <a:t>slave agent</a:t>
            </a:r>
            <a:r>
              <a:rPr lang="zh-CN" altLang="en-US" dirty="0" smtClean="0"/>
              <a:t>了。</a:t>
            </a:r>
          </a:p>
          <a:p>
            <a:r>
              <a:rPr lang="en-US" altLang="zh-CN" dirty="0" smtClean="0"/>
              <a:t>#     Master Jenkins</a:t>
            </a:r>
            <a:r>
              <a:rPr lang="zh-CN" altLang="en-US" dirty="0" smtClean="0"/>
              <a:t>服务器端的配置细节                         </a:t>
            </a:r>
          </a:p>
          <a:p>
            <a:r>
              <a:rPr lang="zh-CN" altLang="en-US" dirty="0" smtClean="0"/>
              <a:t>如果上面的窗口中显示</a:t>
            </a:r>
            <a:r>
              <a:rPr lang="en-US" altLang="zh-CN" dirty="0" smtClean="0"/>
              <a:t>Connected</a:t>
            </a:r>
            <a:r>
              <a:rPr lang="zh-CN" altLang="en-US" dirty="0" smtClean="0"/>
              <a:t>，可是一会有出现了</a:t>
            </a:r>
            <a:r>
              <a:rPr lang="en-US" altLang="zh-CN" sz="1200" kern="1200" dirty="0" smtClean="0">
                <a:solidFill>
                  <a:schemeClr val="tx1"/>
                </a:solidFill>
                <a:effectLst/>
                <a:latin typeface="+mn-lt"/>
                <a:ea typeface="+mn-ea"/>
                <a:cs typeface="+mn-cs"/>
              </a:rPr>
              <a:t>Terminated</a:t>
            </a:r>
            <a:r>
              <a:rPr lang="zh-CN" altLang="en-US" dirty="0" smtClean="0"/>
              <a:t>的状态，那么很可能是因为你的</a:t>
            </a:r>
            <a:r>
              <a:rPr lang="en-US" altLang="zh-CN" dirty="0" err="1" smtClean="0"/>
              <a:t>jenkins</a:t>
            </a:r>
            <a:r>
              <a:rPr lang="zh-CN" altLang="en-US" dirty="0" smtClean="0"/>
              <a:t>配置权限的时候没有给匿名用户启动</a:t>
            </a:r>
            <a:r>
              <a:rPr lang="en-US" altLang="zh-CN" dirty="0" smtClean="0"/>
              <a:t>slave</a:t>
            </a:r>
            <a:r>
              <a:rPr lang="zh-CN" altLang="en-US" dirty="0" smtClean="0"/>
              <a:t>的权限：</a:t>
            </a:r>
            <a:r>
              <a:rPr lang="en-US" altLang="zh-CN" dirty="0" smtClean="0">
                <a:effectLst/>
                <a:hlinkClick r:id="rId9"/>
              </a:rPr>
              <a:t>http://stackoverflow.com/questions/14277512/problems-launching-the-slave-agent-via-java-web-start-on-jenkins</a:t>
            </a:r>
            <a:endParaRPr lang="en-US" altLang="zh-CN" dirty="0" smtClean="0"/>
          </a:p>
          <a:p>
            <a:r>
              <a:rPr lang="en-US" altLang="zh-CN" dirty="0" smtClean="0"/>
              <a:t>Two solutions seem to becoming up:</a:t>
            </a:r>
          </a:p>
          <a:p>
            <a:r>
              <a:rPr lang="en-US" altLang="zh-CN" dirty="0" smtClean="0"/>
              <a:t>8.  Download the JNLP file (via browser, </a:t>
            </a:r>
            <a:r>
              <a:rPr lang="en-US" altLang="zh-CN" dirty="0" err="1" smtClean="0"/>
              <a:t>wget</a:t>
            </a:r>
            <a:r>
              <a:rPr lang="en-US" altLang="zh-CN" dirty="0" smtClean="0"/>
              <a:t>, </a:t>
            </a:r>
            <a:r>
              <a:rPr lang="en-US" altLang="zh-CN" dirty="0" err="1" smtClean="0"/>
              <a:t>curl,whatever</a:t>
            </a:r>
            <a:r>
              <a:rPr lang="en-US" altLang="zh-CN" dirty="0" smtClean="0"/>
              <a:t>) then run locally - may require extra parameters.</a:t>
            </a:r>
          </a:p>
          <a:p>
            <a:r>
              <a:rPr lang="en-US" altLang="zh-CN" dirty="0" smtClean="0"/>
              <a:t>9.  Go to Manage Jenkins -&gt; Configure Global Security, </a:t>
            </a:r>
            <a:r>
              <a:rPr lang="en-US" altLang="zh-CN" dirty="0" err="1" smtClean="0"/>
              <a:t>andunder</a:t>
            </a:r>
            <a:r>
              <a:rPr lang="en-US" altLang="zh-CN" dirty="0" smtClean="0"/>
              <a:t> Project-based Matrix Authorization Strategy, enable “connect” in </a:t>
            </a:r>
            <a:r>
              <a:rPr lang="en-US" altLang="zh-CN" dirty="0" err="1" smtClean="0"/>
              <a:t>the“slave</a:t>
            </a:r>
            <a:r>
              <a:rPr lang="en-US" altLang="zh-CN" dirty="0" smtClean="0"/>
              <a:t>” section, for user “Anonymous”. This would leave you open to </a:t>
            </a:r>
            <a:r>
              <a:rPr lang="en-US" altLang="zh-CN" dirty="0" err="1" smtClean="0"/>
              <a:t>attackwhere</a:t>
            </a:r>
            <a:r>
              <a:rPr lang="en-US" altLang="zh-CN" dirty="0" smtClean="0"/>
              <a:t> someone emulates a slave (but in my case, on a private work network -that's not an issue.)</a:t>
            </a:r>
          </a:p>
          <a:p>
            <a:r>
              <a:rPr lang="zh-CN" altLang="en-US" dirty="0" smtClean="0"/>
              <a:t>具体操作是进入</a:t>
            </a:r>
            <a:r>
              <a:rPr lang="en-US" altLang="zh-CN" dirty="0" err="1" smtClean="0"/>
              <a:t>jenkins</a:t>
            </a:r>
            <a:r>
              <a:rPr lang="zh-CN" altLang="en-US" dirty="0" smtClean="0"/>
              <a:t>主界面，然后进入</a:t>
            </a:r>
            <a:r>
              <a:rPr lang="en-US" altLang="zh-CN" dirty="0" smtClean="0"/>
              <a:t>Manage Jenkins -&gt;Configure Global Security </a:t>
            </a:r>
            <a:r>
              <a:rPr lang="zh-CN" altLang="en-US" dirty="0" smtClean="0"/>
              <a:t>，勾选其中的</a:t>
            </a:r>
            <a:r>
              <a:rPr lang="en-US" altLang="zh-CN" dirty="0" smtClean="0"/>
              <a:t>anonymous</a:t>
            </a:r>
            <a:r>
              <a:rPr lang="zh-CN" altLang="en-US" dirty="0" smtClean="0"/>
              <a:t>用户的</a:t>
            </a:r>
            <a:r>
              <a:rPr lang="en-US" altLang="zh-CN" dirty="0" smtClean="0"/>
              <a:t>slave</a:t>
            </a:r>
            <a:r>
              <a:rPr lang="zh-CN" altLang="en-US" dirty="0" smtClean="0"/>
              <a:t>部分的权限。</a:t>
            </a:r>
          </a:p>
          <a:p>
            <a:r>
              <a:rPr lang="zh-CN" altLang="en-US" dirty="0" smtClean="0"/>
              <a:t>注：当</a:t>
            </a:r>
            <a:r>
              <a:rPr lang="en-US" altLang="zh-CN" dirty="0" smtClean="0"/>
              <a:t>slave</a:t>
            </a:r>
            <a:r>
              <a:rPr lang="zh-CN" altLang="en-US" dirty="0" smtClean="0"/>
              <a:t>没有与</a:t>
            </a:r>
            <a:r>
              <a:rPr lang="en-US" altLang="zh-CN" dirty="0" smtClean="0"/>
              <a:t>master</a:t>
            </a:r>
            <a:r>
              <a:rPr lang="zh-CN" altLang="en-US" dirty="0" smtClean="0"/>
              <a:t>建立连接时，从</a:t>
            </a:r>
            <a:r>
              <a:rPr lang="en-US" altLang="zh-CN" dirty="0" err="1" smtClean="0"/>
              <a:t>jenkin</a:t>
            </a:r>
            <a:r>
              <a:rPr lang="zh-CN" altLang="en-US" dirty="0" smtClean="0"/>
              <a:t>页面可以看到怎样通过命令建立连接</a:t>
            </a:r>
          </a:p>
          <a:p>
            <a:endParaRPr lang="zh-CN" altLang="en-US" dirty="0"/>
          </a:p>
        </p:txBody>
      </p:sp>
      <p:sp>
        <p:nvSpPr>
          <p:cNvPr id="4" name="灯片编号占位符 3"/>
          <p:cNvSpPr>
            <a:spLocks noGrp="1"/>
          </p:cNvSpPr>
          <p:nvPr>
            <p:ph type="sldNum" sz="quarter" idx="10"/>
          </p:nvPr>
        </p:nvSpPr>
        <p:spPr/>
        <p:txBody>
          <a:bodyPr/>
          <a:lstStyle/>
          <a:p>
            <a:fld id="{C8538548-D36E-489A-80F1-BEBC7E2C67ED}" type="slidenum">
              <a:rPr lang="zh-CN" altLang="en-US" smtClean="0"/>
              <a:t>17</a:t>
            </a:fld>
            <a:endParaRPr lang="zh-CN" altLang="en-US"/>
          </a:p>
        </p:txBody>
      </p:sp>
    </p:spTree>
    <p:extLst>
      <p:ext uri="{BB962C8B-B14F-4D97-AF65-F5344CB8AC3E}">
        <p14:creationId xmlns:p14="http://schemas.microsoft.com/office/powerpoint/2010/main" val="3236205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2016/9/9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2016/9/9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2016/9/9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2016/9/9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2016/9/9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2016/9/9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2016/9/9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2016/9/9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2016/9/9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2016/9/9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2016/9/9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2016/9/9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shuyouliu/maven-web-demo.gi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en.wikipedia.org/wiki/Java_Web_Start"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en.wikipedia.org/wiki/Windows_Management_Instrumentation"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baike.baidu.com/view/5253255.ht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www.csdn.net/article/2015-11-24/2826315"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mailto:root@192.168.4.63:~/registry/certs/registry.crt%20/etc/docker/certs.d/reg.carson.com:5000"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mailto:root@192.168.4.63:~/registry/certs/registry.crt%20/etc/docker/certs.d/reg.carson.com:5000"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segmentfault.com/a/1190000002978115"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blog.csdn.net/ibm_hoojo/article/details/14164263" TargetMode="External"/><Relationship Id="rId2" Type="http://schemas.openxmlformats.org/officeDocument/2006/relationships/hyperlink" Target="http://blog.csdn.net/neilalexander/article/details/38950097"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6.wmf"/></Relationships>
</file>

<file path=ppt/slides/_rels/slide31.xml.rels><?xml version="1.0" encoding="UTF-8" standalone="yes"?>
<Relationships xmlns="http://schemas.openxmlformats.org/package/2006/relationships"><Relationship Id="rId2" Type="http://schemas.openxmlformats.org/officeDocument/2006/relationships/hyperlink" Target="http://blog.csdn.net/ownfire/article/details/50274335"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smtClean="0"/>
              <a:t>jenkins</a:t>
            </a:r>
            <a:endParaRPr lang="zh-CN" altLang="en-US" dirty="0"/>
          </a:p>
        </p:txBody>
      </p:sp>
      <p:sp>
        <p:nvSpPr>
          <p:cNvPr id="3" name="副标题 2"/>
          <p:cNvSpPr>
            <a:spLocks noGrp="1"/>
          </p:cNvSpPr>
          <p:nvPr>
            <p:ph type="subTitle" idx="1"/>
          </p:nvPr>
        </p:nvSpPr>
        <p:spPr/>
        <p:txBody>
          <a:bodyPr/>
          <a:lstStyle/>
          <a:p>
            <a:pPr algn="r"/>
            <a:r>
              <a:rPr lang="zh-CN" altLang="en-US" dirty="0"/>
              <a:t>刘树友</a:t>
            </a:r>
          </a:p>
        </p:txBody>
      </p:sp>
    </p:spTree>
    <p:extLst>
      <p:ext uri="{BB962C8B-B14F-4D97-AF65-F5344CB8AC3E}">
        <p14:creationId xmlns:p14="http://schemas.microsoft.com/office/powerpoint/2010/main" val="2400556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60648"/>
            <a:ext cx="7181126" cy="61009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60890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r"/>
            <a:r>
              <a:rPr lang="zh-CN" altLang="en-US" dirty="0"/>
              <a:t>任务</a:t>
            </a:r>
          </a:p>
        </p:txBody>
      </p:sp>
      <p:sp>
        <p:nvSpPr>
          <p:cNvPr id="3" name="内容占位符 2"/>
          <p:cNvSpPr>
            <a:spLocks noGrp="1"/>
          </p:cNvSpPr>
          <p:nvPr>
            <p:ph idx="1"/>
          </p:nvPr>
        </p:nvSpPr>
        <p:spPr/>
        <p:txBody>
          <a:bodyPr>
            <a:normAutofit fontScale="55000" lnSpcReduction="20000"/>
          </a:bodyPr>
          <a:lstStyle/>
          <a:p>
            <a:r>
              <a:rPr lang="en-US" altLang="zh-CN" dirty="0">
                <a:hlinkClick r:id="rId2"/>
              </a:rPr>
              <a:t>https://</a:t>
            </a:r>
            <a:r>
              <a:rPr lang="en-US" altLang="zh-CN" dirty="0" smtClean="0">
                <a:hlinkClick r:id="rId2"/>
              </a:rPr>
              <a:t>github.com/shuyouliu/maven-web-demo.git</a:t>
            </a:r>
            <a:endParaRPr lang="en-US" altLang="zh-CN" dirty="0" smtClean="0"/>
          </a:p>
          <a:p>
            <a:r>
              <a:rPr lang="en-US" altLang="zh-CN" dirty="0" err="1" smtClean="0"/>
              <a:t>Git</a:t>
            </a:r>
            <a:r>
              <a:rPr lang="en-US" altLang="zh-CN" dirty="0" smtClean="0"/>
              <a:t> plugin</a:t>
            </a:r>
            <a:endParaRPr lang="en-US" altLang="zh-CN" dirty="0"/>
          </a:p>
          <a:p>
            <a:pPr marL="0" indent="0">
              <a:buNone/>
            </a:pPr>
            <a:endParaRPr lang="en-US" altLang="zh-CN" dirty="0" smtClean="0"/>
          </a:p>
          <a:p>
            <a:pPr marL="0" indent="0">
              <a:buNone/>
            </a:pPr>
            <a:r>
              <a:rPr lang="en-US" altLang="zh-CN" dirty="0"/>
              <a:t>FROM tomcat:8</a:t>
            </a:r>
          </a:p>
          <a:p>
            <a:pPr marL="0" indent="0">
              <a:buNone/>
            </a:pPr>
            <a:r>
              <a:rPr lang="en-US" altLang="zh-CN" dirty="0"/>
              <a:t>ADD maven-web-demo/target/</a:t>
            </a:r>
            <a:r>
              <a:rPr lang="en-US" altLang="zh-CN" dirty="0" err="1"/>
              <a:t>wardemo.war</a:t>
            </a:r>
            <a:r>
              <a:rPr lang="en-US" altLang="zh-CN" dirty="0"/>
              <a:t> /</a:t>
            </a:r>
            <a:r>
              <a:rPr lang="en-US" altLang="zh-CN" dirty="0" err="1"/>
              <a:t>usr</a:t>
            </a:r>
            <a:r>
              <a:rPr lang="en-US" altLang="zh-CN" dirty="0"/>
              <a:t>/local/tomcat/</a:t>
            </a:r>
            <a:r>
              <a:rPr lang="en-US" altLang="zh-CN" dirty="0" err="1"/>
              <a:t>webapps</a:t>
            </a:r>
            <a:r>
              <a:rPr lang="en-US" altLang="zh-CN" dirty="0"/>
              <a:t>/</a:t>
            </a:r>
          </a:p>
          <a:p>
            <a:pPr marL="0" indent="0">
              <a:buNone/>
            </a:pPr>
            <a:r>
              <a:rPr lang="en-US" altLang="zh-CN" dirty="0"/>
              <a:t>CMD ["catalina.sh", "run</a:t>
            </a:r>
            <a:r>
              <a:rPr lang="en-US" altLang="zh-CN" dirty="0" smtClean="0"/>
              <a:t>"]</a:t>
            </a:r>
          </a:p>
          <a:p>
            <a:pPr marL="0" indent="0">
              <a:buNone/>
            </a:pPr>
            <a:endParaRPr lang="en-US" altLang="zh-CN" dirty="0" smtClean="0"/>
          </a:p>
          <a:p>
            <a:pPr marL="0" indent="0">
              <a:buNone/>
            </a:pPr>
            <a:r>
              <a:rPr lang="en-US" altLang="zh-CN" dirty="0" err="1"/>
              <a:t>docker</a:t>
            </a:r>
            <a:r>
              <a:rPr lang="en-US" altLang="zh-CN" dirty="0"/>
              <a:t> build -t maven-web-demo </a:t>
            </a:r>
            <a:r>
              <a:rPr lang="en-US" altLang="zh-CN" dirty="0" smtClean="0"/>
              <a:t>.</a:t>
            </a:r>
          </a:p>
          <a:p>
            <a:pPr marL="0" indent="0">
              <a:buNone/>
            </a:pPr>
            <a:endParaRPr lang="en-US" altLang="zh-CN" dirty="0"/>
          </a:p>
          <a:p>
            <a:pPr marL="0" indent="0">
              <a:buNone/>
            </a:pPr>
            <a:r>
              <a:rPr lang="en-US" altLang="zh-CN" dirty="0" err="1"/>
              <a:t>docker</a:t>
            </a:r>
            <a:r>
              <a:rPr lang="en-US" altLang="zh-CN" dirty="0"/>
              <a:t> run -d -p </a:t>
            </a:r>
            <a:r>
              <a:rPr lang="en-US" altLang="zh-CN" dirty="0" smtClean="0"/>
              <a:t>9090:8080 maven-web-demo</a:t>
            </a:r>
          </a:p>
          <a:p>
            <a:pPr marL="0" indent="0">
              <a:buNone/>
            </a:pPr>
            <a:r>
              <a:rPr lang="en-US" altLang="zh-CN" dirty="0" err="1"/>
              <a:t>docker</a:t>
            </a:r>
            <a:r>
              <a:rPr lang="en-US" altLang="zh-CN" dirty="0"/>
              <a:t> run -d -p 9999:8080 </a:t>
            </a:r>
            <a:r>
              <a:rPr lang="en-US" altLang="zh-CN" dirty="0" err="1" smtClean="0"/>
              <a:t>shuyouliu</a:t>
            </a:r>
            <a:r>
              <a:rPr lang="en-US" altLang="zh-CN" dirty="0" smtClean="0"/>
              <a:t>/</a:t>
            </a:r>
            <a:r>
              <a:rPr lang="en-US" altLang="zh-CN" dirty="0" err="1" smtClean="0"/>
              <a:t>wardemo</a:t>
            </a:r>
            <a:endParaRPr lang="en-US" altLang="zh-CN" dirty="0" smtClean="0"/>
          </a:p>
          <a:p>
            <a:pPr marL="0" indent="0">
              <a:buNone/>
            </a:pPr>
            <a:r>
              <a:rPr lang="en-US" altLang="zh-CN" dirty="0" err="1"/>
              <a:t>docker</a:t>
            </a:r>
            <a:r>
              <a:rPr lang="en-US" altLang="zh-CN" dirty="0"/>
              <a:t> stop </a:t>
            </a:r>
            <a:r>
              <a:rPr lang="en-US" altLang="zh-CN" dirty="0" err="1" smtClean="0"/>
              <a:t>shuyouliudemo</a:t>
            </a:r>
            <a:endParaRPr lang="en-US" altLang="zh-CN" dirty="0" smtClean="0"/>
          </a:p>
          <a:p>
            <a:pPr marL="0" indent="0">
              <a:buNone/>
            </a:pPr>
            <a:endParaRPr lang="en-US" altLang="zh-CN" dirty="0" smtClean="0"/>
          </a:p>
          <a:p>
            <a:pPr marL="0" indent="0">
              <a:buNone/>
            </a:pPr>
            <a:r>
              <a:rPr lang="en-US" altLang="zh-CN" dirty="0" err="1"/>
              <a:t>docker</a:t>
            </a:r>
            <a:r>
              <a:rPr lang="en-US" altLang="zh-CN" dirty="0"/>
              <a:t> run --name </a:t>
            </a:r>
            <a:r>
              <a:rPr lang="en-US" altLang="zh-CN" dirty="0" err="1"/>
              <a:t>shuyouliudemo</a:t>
            </a:r>
            <a:r>
              <a:rPr lang="en-US" altLang="zh-CN" dirty="0"/>
              <a:t> -d -p 9999:8080 </a:t>
            </a:r>
            <a:r>
              <a:rPr lang="en-US" altLang="zh-CN" dirty="0" err="1" smtClean="0"/>
              <a:t>shuyouliu</a:t>
            </a:r>
            <a:r>
              <a:rPr lang="en-US" altLang="zh-CN" dirty="0" smtClean="0"/>
              <a:t>/</a:t>
            </a:r>
            <a:r>
              <a:rPr lang="en-US" altLang="zh-CN" dirty="0" err="1" smtClean="0"/>
              <a:t>wardemo</a:t>
            </a:r>
            <a:endParaRPr lang="en-US" altLang="zh-CN" dirty="0" smtClean="0"/>
          </a:p>
          <a:p>
            <a:pPr marL="0" indent="0">
              <a:buNone/>
            </a:pPr>
            <a:endParaRPr lang="en-US" altLang="zh-CN" dirty="0"/>
          </a:p>
          <a:p>
            <a:pPr marL="0" indent="0">
              <a:buNone/>
            </a:pPr>
            <a:r>
              <a:rPr lang="en-US" altLang="zh-CN" dirty="0" err="1"/>
              <a:t>systemctl</a:t>
            </a:r>
            <a:r>
              <a:rPr lang="en-US" altLang="zh-CN" dirty="0"/>
              <a:t> stop </a:t>
            </a:r>
            <a:r>
              <a:rPr lang="en-US" altLang="zh-CN" dirty="0" err="1" smtClean="0"/>
              <a:t>firewalld</a:t>
            </a:r>
            <a:endParaRPr lang="en-US" altLang="zh-CN" dirty="0" smtClean="0"/>
          </a:p>
          <a:p>
            <a:pPr marL="0" indent="0">
              <a:buNone/>
            </a:pPr>
            <a:endParaRPr lang="zh-CN" altLang="en-US" dirty="0"/>
          </a:p>
        </p:txBody>
      </p:sp>
    </p:spTree>
    <p:extLst>
      <p:ext uri="{BB962C8B-B14F-4D97-AF65-F5344CB8AC3E}">
        <p14:creationId xmlns:p14="http://schemas.microsoft.com/office/powerpoint/2010/main" val="2046045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861" y="1412776"/>
            <a:ext cx="3409950"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693" y="2808580"/>
            <a:ext cx="2295525"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9912" y="1422301"/>
            <a:ext cx="3409950" cy="189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3059832" y="2786083"/>
            <a:ext cx="5143500" cy="35952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40704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上传正式环境</a:t>
            </a:r>
            <a:endParaRPr lang="zh-CN" altLang="en-US" dirty="0"/>
          </a:p>
        </p:txBody>
      </p:sp>
      <p:sp>
        <p:nvSpPr>
          <p:cNvPr id="3" name="内容占位符 2"/>
          <p:cNvSpPr>
            <a:spLocks noGrp="1"/>
          </p:cNvSpPr>
          <p:nvPr>
            <p:ph idx="1"/>
          </p:nvPr>
        </p:nvSpPr>
        <p:spPr/>
        <p:txBody>
          <a:bodyPr/>
          <a:lstStyle/>
          <a:p>
            <a:r>
              <a:rPr lang="en-US" altLang="zh-CN" dirty="0" err="1"/>
              <a:t>docker</a:t>
            </a:r>
            <a:r>
              <a:rPr lang="en-US" altLang="zh-CN" dirty="0"/>
              <a:t> tag </a:t>
            </a:r>
            <a:r>
              <a:rPr lang="en-US" altLang="zh-CN" dirty="0" err="1"/>
              <a:t>shuyouliu</a:t>
            </a:r>
            <a:r>
              <a:rPr lang="en-US" altLang="zh-CN" dirty="0"/>
              <a:t>/</a:t>
            </a:r>
            <a:r>
              <a:rPr lang="en-US" altLang="zh-CN" dirty="0" err="1"/>
              <a:t>wardemo</a:t>
            </a:r>
            <a:r>
              <a:rPr lang="en-US" altLang="zh-CN" dirty="0"/>
              <a:t> reg.carson.com:5000/</a:t>
            </a:r>
            <a:r>
              <a:rPr lang="en-US" altLang="zh-CN" dirty="0" err="1"/>
              <a:t>shuyouliu</a:t>
            </a:r>
            <a:r>
              <a:rPr lang="en-US" altLang="zh-CN" dirty="0"/>
              <a:t>/</a:t>
            </a:r>
            <a:r>
              <a:rPr lang="en-US" altLang="zh-CN" dirty="0" err="1"/>
              <a:t>wardemo</a:t>
            </a:r>
            <a:endParaRPr lang="en-US" altLang="zh-CN" dirty="0"/>
          </a:p>
          <a:p>
            <a:endParaRPr lang="en-US" altLang="zh-CN" dirty="0"/>
          </a:p>
          <a:p>
            <a:r>
              <a:rPr lang="en-US" altLang="zh-CN" dirty="0" err="1"/>
              <a:t>docker</a:t>
            </a:r>
            <a:r>
              <a:rPr lang="en-US" altLang="zh-CN" dirty="0"/>
              <a:t> push reg.carson.com:5000/</a:t>
            </a:r>
            <a:r>
              <a:rPr lang="en-US" altLang="zh-CN" dirty="0" err="1"/>
              <a:t>shuyouliu</a:t>
            </a:r>
            <a:r>
              <a:rPr lang="en-US" altLang="zh-CN" dirty="0"/>
              <a:t>/</a:t>
            </a:r>
            <a:r>
              <a:rPr lang="en-US" altLang="zh-CN" dirty="0" err="1"/>
              <a:t>wardemo</a:t>
            </a:r>
            <a:r>
              <a:rPr lang="en-US" altLang="zh-CN" dirty="0"/>
              <a:t> </a:t>
            </a:r>
            <a:endParaRPr lang="zh-CN" altLang="en-US" dirty="0"/>
          </a:p>
        </p:txBody>
      </p:sp>
    </p:spTree>
    <p:extLst>
      <p:ext uri="{BB962C8B-B14F-4D97-AF65-F5344CB8AC3E}">
        <p14:creationId xmlns:p14="http://schemas.microsoft.com/office/powerpoint/2010/main" val="963756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239" y="2924944"/>
            <a:ext cx="9382125" cy="3552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24107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050" name="Picture 2" descr="https://segmentfault.com/img/bVpPe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2564904"/>
            <a:ext cx="7620000" cy="3857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0127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of executors</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这个值控制着</a:t>
            </a:r>
            <a:r>
              <a:rPr lang="en-US" altLang="zh-CN" dirty="0"/>
              <a:t>Jenkins</a:t>
            </a:r>
            <a:r>
              <a:rPr lang="zh-CN" altLang="en-US" dirty="0"/>
              <a:t>并发构建的数量</a:t>
            </a:r>
            <a:r>
              <a:rPr lang="en-US" altLang="zh-CN" dirty="0"/>
              <a:t>. </a:t>
            </a:r>
            <a:r>
              <a:rPr lang="zh-CN" altLang="en-US" dirty="0"/>
              <a:t>因此这个值会影响</a:t>
            </a:r>
            <a:r>
              <a:rPr lang="en-US" altLang="zh-CN" dirty="0"/>
              <a:t>Jenkins</a:t>
            </a:r>
            <a:r>
              <a:rPr lang="zh-CN" altLang="en-US" dirty="0"/>
              <a:t>系统的负载压力</a:t>
            </a:r>
            <a:r>
              <a:rPr lang="en-US" altLang="zh-CN" dirty="0"/>
              <a:t>. </a:t>
            </a:r>
            <a:r>
              <a:rPr lang="zh-CN" altLang="en-US" dirty="0"/>
              <a:t>使用处理器个数作为其值会是比较好的选择</a:t>
            </a:r>
            <a:r>
              <a:rPr lang="en-US" altLang="zh-CN" dirty="0"/>
              <a:t>. </a:t>
            </a:r>
            <a:r>
              <a:rPr lang="zh-CN" altLang="en-US" dirty="0"/>
              <a:t>增大这个值会使每个构建的运行时间更长</a:t>
            </a:r>
            <a:r>
              <a:rPr lang="en-US" altLang="zh-CN" dirty="0"/>
              <a:t>,</a:t>
            </a:r>
            <a:r>
              <a:rPr lang="zh-CN" altLang="en-US" dirty="0"/>
              <a:t>但是这能够增大整体的构建数量</a:t>
            </a:r>
            <a:r>
              <a:rPr lang="en-US" altLang="zh-CN" dirty="0"/>
              <a:t>,</a:t>
            </a:r>
            <a:r>
              <a:rPr lang="zh-CN" altLang="en-US" dirty="0"/>
              <a:t>因为当一个项目在等待</a:t>
            </a:r>
            <a:r>
              <a:rPr lang="en-US" altLang="zh-CN" dirty="0"/>
              <a:t>I/O</a:t>
            </a:r>
            <a:r>
              <a:rPr lang="zh-CN" altLang="en-US" dirty="0"/>
              <a:t>时它允许</a:t>
            </a:r>
            <a:r>
              <a:rPr lang="en-US" altLang="zh-CN" dirty="0"/>
              <a:t>CPU</a:t>
            </a:r>
            <a:r>
              <a:rPr lang="zh-CN" altLang="en-US" dirty="0"/>
              <a:t>去构建另一个项目</a:t>
            </a:r>
            <a:r>
              <a:rPr lang="en-US" altLang="zh-CN" dirty="0"/>
              <a:t>. </a:t>
            </a:r>
          </a:p>
          <a:p>
            <a:r>
              <a:rPr lang="zh-CN" altLang="en-US" dirty="0"/>
              <a:t>设置这个值为</a:t>
            </a:r>
            <a:r>
              <a:rPr lang="en-US" altLang="zh-CN" dirty="0"/>
              <a:t>0</a:t>
            </a:r>
            <a:r>
              <a:rPr lang="zh-CN" altLang="en-US" dirty="0"/>
              <a:t>对于从</a:t>
            </a:r>
            <a:r>
              <a:rPr lang="en-US" altLang="zh-CN" dirty="0"/>
              <a:t>Jenkins</a:t>
            </a:r>
            <a:r>
              <a:rPr lang="zh-CN" altLang="en-US" dirty="0"/>
              <a:t>移除一个失效的从节点非常有用</a:t>
            </a:r>
            <a:r>
              <a:rPr lang="en-US" altLang="zh-CN" dirty="0"/>
              <a:t>,</a:t>
            </a:r>
            <a:r>
              <a:rPr lang="zh-CN" altLang="en-US" dirty="0"/>
              <a:t>并且不会丢失配置信息。 </a:t>
            </a:r>
          </a:p>
          <a:p>
            <a:endParaRPr lang="zh-CN" altLang="en-US" dirty="0"/>
          </a:p>
        </p:txBody>
      </p:sp>
    </p:spTree>
    <p:extLst>
      <p:ext uri="{BB962C8B-B14F-4D97-AF65-F5344CB8AC3E}">
        <p14:creationId xmlns:p14="http://schemas.microsoft.com/office/powerpoint/2010/main" val="22107755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启动方法</a:t>
            </a:r>
          </a:p>
        </p:txBody>
      </p:sp>
      <p:sp>
        <p:nvSpPr>
          <p:cNvPr id="3" name="内容占位符 2"/>
          <p:cNvSpPr>
            <a:spLocks noGrp="1"/>
          </p:cNvSpPr>
          <p:nvPr>
            <p:ph idx="1"/>
          </p:nvPr>
        </p:nvSpPr>
        <p:spPr/>
        <p:txBody>
          <a:bodyPr>
            <a:normAutofit fontScale="55000" lnSpcReduction="20000"/>
          </a:bodyPr>
          <a:lstStyle/>
          <a:p>
            <a:r>
              <a:rPr lang="en-US" altLang="zh-CN" dirty="0"/>
              <a:t>Controls how Jenkins starts this slave. </a:t>
            </a:r>
            <a:r>
              <a:rPr lang="en-US" altLang="zh-CN" b="1" dirty="0"/>
              <a:t>Launch slave agents on Unix machines via </a:t>
            </a:r>
            <a:r>
              <a:rPr lang="en-US" altLang="zh-CN" b="1" dirty="0" err="1"/>
              <a:t>SSH</a:t>
            </a:r>
            <a:r>
              <a:rPr lang="en-US" altLang="zh-CN" dirty="0" err="1"/>
              <a:t>Starts</a:t>
            </a:r>
            <a:r>
              <a:rPr lang="en-US" altLang="zh-CN" dirty="0"/>
              <a:t> a slave by sending commands over a secure SSH connection. The slave needs to be reachable from the master, and you will have to supply an account that can log in on the target machine. No root privileges are </a:t>
            </a:r>
            <a:r>
              <a:rPr lang="en-US" altLang="zh-CN" dirty="0" err="1"/>
              <a:t>required.</a:t>
            </a:r>
            <a:r>
              <a:rPr lang="en-US" altLang="zh-CN" b="1" dirty="0" err="1"/>
              <a:t>Launch</a:t>
            </a:r>
            <a:r>
              <a:rPr lang="en-US" altLang="zh-CN" b="1" dirty="0"/>
              <a:t> slave agents via Java Web </a:t>
            </a:r>
            <a:r>
              <a:rPr lang="en-US" altLang="zh-CN" b="1" dirty="0" err="1"/>
              <a:t>Start</a:t>
            </a:r>
            <a:r>
              <a:rPr lang="en-US" altLang="zh-CN" dirty="0" err="1"/>
              <a:t>Starts</a:t>
            </a:r>
            <a:r>
              <a:rPr lang="en-US" altLang="zh-CN" dirty="0"/>
              <a:t> a slave by launching an agent program through </a:t>
            </a:r>
            <a:r>
              <a:rPr lang="en-US" altLang="zh-CN" dirty="0">
                <a:hlinkClick r:id="rId3"/>
              </a:rPr>
              <a:t>JNLP</a:t>
            </a:r>
            <a:r>
              <a:rPr lang="en-US" altLang="zh-CN" dirty="0"/>
              <a:t>. The launch in this case is initiated by the slave, thus slaves need not be IP reachable from the master (e.g. behind the firewall.) It is still possible to start a launch without GUI, for example as a Windows </a:t>
            </a:r>
            <a:r>
              <a:rPr lang="en-US" altLang="zh-CN" dirty="0" err="1"/>
              <a:t>service.</a:t>
            </a:r>
            <a:r>
              <a:rPr lang="en-US" altLang="zh-CN" b="1" dirty="0" err="1"/>
              <a:t>Launch</a:t>
            </a:r>
            <a:r>
              <a:rPr lang="en-US" altLang="zh-CN" b="1" dirty="0"/>
              <a:t> slave via execution of command on the </a:t>
            </a:r>
            <a:r>
              <a:rPr lang="en-US" altLang="zh-CN" b="1" dirty="0" err="1"/>
              <a:t>Master</a:t>
            </a:r>
            <a:r>
              <a:rPr lang="en-US" altLang="zh-CN" dirty="0" err="1"/>
              <a:t>Starts</a:t>
            </a:r>
            <a:r>
              <a:rPr lang="en-US" altLang="zh-CN" dirty="0"/>
              <a:t> a slave by having Jenkins execute a command from the master. Use this when the master is capable of remotely executing a process on a slave, such as through </a:t>
            </a:r>
            <a:r>
              <a:rPr lang="en-US" altLang="zh-CN" dirty="0" err="1"/>
              <a:t>ssh</a:t>
            </a:r>
            <a:r>
              <a:rPr lang="en-US" altLang="zh-CN" dirty="0"/>
              <a:t>/</a:t>
            </a:r>
            <a:r>
              <a:rPr lang="en-US" altLang="zh-CN" dirty="0" err="1"/>
              <a:t>rsh.</a:t>
            </a:r>
            <a:r>
              <a:rPr lang="en-US" altLang="zh-CN" b="1" dirty="0" err="1"/>
              <a:t>Let</a:t>
            </a:r>
            <a:r>
              <a:rPr lang="en-US" altLang="zh-CN" b="1" dirty="0"/>
              <a:t> Jenkins control this Windows slave as a Windows </a:t>
            </a:r>
            <a:r>
              <a:rPr lang="en-US" altLang="zh-CN" b="1" dirty="0" err="1"/>
              <a:t>service</a:t>
            </a:r>
            <a:r>
              <a:rPr lang="en-US" altLang="zh-CN" dirty="0" err="1"/>
              <a:t>Starts</a:t>
            </a:r>
            <a:r>
              <a:rPr lang="en-US" altLang="zh-CN" dirty="0"/>
              <a:t> a Windows slave by </a:t>
            </a:r>
            <a:r>
              <a:rPr lang="en-US" altLang="zh-CN" dirty="0">
                <a:hlinkClick r:id="rId4"/>
              </a:rPr>
              <a:t>a remote management facility</a:t>
            </a:r>
            <a:r>
              <a:rPr lang="en-US" altLang="zh-CN" dirty="0"/>
              <a:t> built into Windows. Suitable for managing Windows slaves. Slaves need to be IP reachable from the </a:t>
            </a:r>
            <a:r>
              <a:rPr lang="en-US" altLang="zh-CN" dirty="0" err="1"/>
              <a:t>master.</a:t>
            </a:r>
            <a:r>
              <a:rPr lang="en-US" altLang="zh-CN" b="1" dirty="0" err="1"/>
              <a:t>Start</a:t>
            </a:r>
            <a:r>
              <a:rPr lang="en-US" altLang="zh-CN" b="1" dirty="0"/>
              <a:t> and stop this node on-demand</a:t>
            </a:r>
            <a:r>
              <a:rPr lang="en-US" altLang="zh-CN" dirty="0"/>
              <a:t> Wrapper for other launch methods: executes a script (i.e. to provision a VM) before attempting to connect to the slave machine; then launches the Jenkins slave with a launch method of your choice, and after disconnection executes another script (i.e. for shutting down the VM). </a:t>
            </a:r>
            <a:endParaRPr lang="zh-CN" altLang="en-US" dirty="0"/>
          </a:p>
        </p:txBody>
      </p:sp>
    </p:spTree>
    <p:extLst>
      <p:ext uri="{BB962C8B-B14F-4D97-AF65-F5344CB8AC3E}">
        <p14:creationId xmlns:p14="http://schemas.microsoft.com/office/powerpoint/2010/main" val="25474925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752725"/>
            <a:ext cx="9353550" cy="1352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73402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Docker registry</a:t>
            </a:r>
            <a:endParaRPr lang="zh-CN" altLang="en-US" dirty="0"/>
          </a:p>
        </p:txBody>
      </p:sp>
      <p:sp>
        <p:nvSpPr>
          <p:cNvPr id="3" name="内容占位符 2"/>
          <p:cNvSpPr>
            <a:spLocks noGrp="1"/>
          </p:cNvSpPr>
          <p:nvPr>
            <p:ph idx="1"/>
          </p:nvPr>
        </p:nvSpPr>
        <p:spPr/>
        <p:txBody>
          <a:bodyPr>
            <a:normAutofit fontScale="92500"/>
          </a:bodyPr>
          <a:lstStyle/>
          <a:p>
            <a:r>
              <a:rPr lang="en-US" altLang="zh-CN" dirty="0"/>
              <a:t> </a:t>
            </a:r>
            <a:r>
              <a:rPr lang="en-US" altLang="zh-CN" dirty="0" smtClean="0"/>
              <a:t>?** </a:t>
            </a:r>
            <a:r>
              <a:rPr lang="en-US" altLang="zh-CN" dirty="0" err="1" smtClean="0"/>
              <a:t>docker</a:t>
            </a:r>
            <a:r>
              <a:rPr lang="en-US" altLang="zh-CN" dirty="0" smtClean="0"/>
              <a:t> </a:t>
            </a:r>
            <a:r>
              <a:rPr lang="en-US" altLang="zh-CN" dirty="0"/>
              <a:t>pull </a:t>
            </a:r>
            <a:r>
              <a:rPr lang="en-US" altLang="zh-CN" dirty="0" smtClean="0"/>
              <a:t>daocloud.io/library/registry:2.4.0</a:t>
            </a:r>
          </a:p>
          <a:p>
            <a:r>
              <a:rPr lang="en-US" altLang="zh-CN" dirty="0"/>
              <a:t> </a:t>
            </a:r>
            <a:r>
              <a:rPr lang="en-US" altLang="zh-CN" dirty="0" err="1"/>
              <a:t>docker</a:t>
            </a:r>
            <a:r>
              <a:rPr lang="en-US" altLang="zh-CN" dirty="0"/>
              <a:t> search </a:t>
            </a:r>
            <a:r>
              <a:rPr lang="en-US" altLang="zh-CN" dirty="0" smtClean="0"/>
              <a:t>localhost:5000</a:t>
            </a:r>
          </a:p>
          <a:p>
            <a:r>
              <a:rPr lang="en-US" altLang="zh-CN" dirty="0" err="1"/>
              <a:t>docker</a:t>
            </a:r>
            <a:r>
              <a:rPr lang="en-US" altLang="zh-CN" dirty="0"/>
              <a:t> run \ -e SETTINGS_FLAVOR=s3 \ -e AWS_BUCKET=acme-</a:t>
            </a:r>
            <a:r>
              <a:rPr lang="en-US" altLang="zh-CN" dirty="0" err="1"/>
              <a:t>docker</a:t>
            </a:r>
            <a:r>
              <a:rPr lang="en-US" altLang="zh-CN" dirty="0"/>
              <a:t> \ -e STORAGE_PATH=/registry \ -e AWS_KEY=AKIAHSHB43HS3J92MXZ \ -e AWS_SECRET=xdDowwlK7TJajV1Y7EoOZrmuPEJlHYcNP2k4j49T \ -e SEARCH_BACKEND=</a:t>
            </a:r>
            <a:r>
              <a:rPr lang="en-US" altLang="zh-CN" dirty="0" err="1"/>
              <a:t>sqlalchemy</a:t>
            </a:r>
            <a:r>
              <a:rPr lang="en-US" altLang="zh-CN" dirty="0"/>
              <a:t> \ -p 5000:5000 \ daocloud.io/registry</a:t>
            </a:r>
            <a:endParaRPr lang="zh-CN" altLang="en-US" dirty="0"/>
          </a:p>
        </p:txBody>
      </p:sp>
    </p:spTree>
    <p:extLst>
      <p:ext uri="{BB962C8B-B14F-4D97-AF65-F5344CB8AC3E}">
        <p14:creationId xmlns:p14="http://schemas.microsoft.com/office/powerpoint/2010/main" val="3305370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是什么</a:t>
            </a:r>
            <a:endParaRPr lang="zh-CN" altLang="en-US" dirty="0"/>
          </a:p>
        </p:txBody>
      </p:sp>
      <p:sp>
        <p:nvSpPr>
          <p:cNvPr id="3" name="内容占位符 2"/>
          <p:cNvSpPr>
            <a:spLocks noGrp="1"/>
          </p:cNvSpPr>
          <p:nvPr>
            <p:ph idx="1"/>
          </p:nvPr>
        </p:nvSpPr>
        <p:spPr/>
        <p:txBody>
          <a:bodyPr/>
          <a:lstStyle/>
          <a:p>
            <a:r>
              <a:rPr lang="en-US" altLang="zh-CN" dirty="0"/>
              <a:t>Jenkins</a:t>
            </a:r>
            <a:r>
              <a:rPr lang="zh-CN" altLang="en-US" dirty="0"/>
              <a:t>是基于</a:t>
            </a:r>
            <a:r>
              <a:rPr lang="en-US" altLang="zh-CN" dirty="0"/>
              <a:t>Java</a:t>
            </a:r>
            <a:r>
              <a:rPr lang="zh-CN" altLang="en-US" dirty="0"/>
              <a:t>开发的一种</a:t>
            </a:r>
            <a:r>
              <a:rPr lang="zh-CN" altLang="en-US" dirty="0">
                <a:hlinkClick r:id="rId2"/>
              </a:rPr>
              <a:t>持续集成</a:t>
            </a:r>
            <a:r>
              <a:rPr lang="zh-CN" altLang="en-US" dirty="0"/>
              <a:t>工具，用于监控持续重复的工作，功能包括：</a:t>
            </a:r>
          </a:p>
          <a:p>
            <a:r>
              <a:rPr lang="en-US" altLang="zh-CN" dirty="0"/>
              <a:t>1</a:t>
            </a:r>
            <a:r>
              <a:rPr lang="zh-CN" altLang="en-US" dirty="0"/>
              <a:t>、持续的软件版本发布</a:t>
            </a:r>
            <a:r>
              <a:rPr lang="en-US" altLang="zh-CN" dirty="0"/>
              <a:t>/</a:t>
            </a:r>
            <a:r>
              <a:rPr lang="zh-CN" altLang="en-US" dirty="0"/>
              <a:t>测试项目。</a:t>
            </a:r>
          </a:p>
          <a:p>
            <a:r>
              <a:rPr lang="en-US" altLang="zh-CN" dirty="0"/>
              <a:t>2</a:t>
            </a:r>
            <a:r>
              <a:rPr lang="zh-CN" altLang="en-US" dirty="0"/>
              <a:t>、监控外部调用执行的工作。</a:t>
            </a:r>
          </a:p>
          <a:p>
            <a:endParaRPr lang="zh-CN" altLang="en-US" dirty="0"/>
          </a:p>
        </p:txBody>
      </p:sp>
    </p:spTree>
    <p:extLst>
      <p:ext uri="{BB962C8B-B14F-4D97-AF65-F5344CB8AC3E}">
        <p14:creationId xmlns:p14="http://schemas.microsoft.com/office/powerpoint/2010/main" val="33910584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t>
            </a:r>
            <a:endParaRPr lang="zh-CN" altLang="en-US" dirty="0"/>
          </a:p>
        </p:txBody>
      </p:sp>
      <p:sp>
        <p:nvSpPr>
          <p:cNvPr id="3" name="内容占位符 2"/>
          <p:cNvSpPr>
            <a:spLocks noGrp="1"/>
          </p:cNvSpPr>
          <p:nvPr>
            <p:ph idx="1"/>
          </p:nvPr>
        </p:nvSpPr>
        <p:spPr/>
        <p:txBody>
          <a:bodyPr/>
          <a:lstStyle/>
          <a:p>
            <a:r>
              <a:rPr lang="zh-CN" altLang="en-US" dirty="0" smtClean="0"/>
              <a:t>参考文章</a:t>
            </a:r>
            <a:endParaRPr lang="en-US" altLang="zh-CN" dirty="0" smtClean="0"/>
          </a:p>
          <a:p>
            <a:r>
              <a:rPr lang="en-US" altLang="zh-CN" dirty="0">
                <a:hlinkClick r:id="rId2"/>
              </a:rPr>
              <a:t>http://</a:t>
            </a:r>
            <a:r>
              <a:rPr lang="en-US" altLang="zh-CN" dirty="0" smtClean="0">
                <a:hlinkClick r:id="rId2"/>
              </a:rPr>
              <a:t>www.csdn.net/article/2015-11-24/2826315</a:t>
            </a:r>
            <a:endParaRPr lang="en-US" altLang="zh-CN" dirty="0" smtClean="0"/>
          </a:p>
          <a:p>
            <a:endParaRPr lang="zh-CN" altLang="en-US" dirty="0"/>
          </a:p>
        </p:txBody>
      </p:sp>
    </p:spTree>
    <p:extLst>
      <p:ext uri="{BB962C8B-B14F-4D97-AF65-F5344CB8AC3E}">
        <p14:creationId xmlns:p14="http://schemas.microsoft.com/office/powerpoint/2010/main" val="23756482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仓库本机</a:t>
            </a:r>
            <a:endParaRPr lang="zh-CN" altLang="en-US" dirty="0"/>
          </a:p>
        </p:txBody>
      </p:sp>
      <p:sp>
        <p:nvSpPr>
          <p:cNvPr id="3" name="内容占位符 2"/>
          <p:cNvSpPr>
            <a:spLocks noGrp="1"/>
          </p:cNvSpPr>
          <p:nvPr>
            <p:ph idx="1"/>
          </p:nvPr>
        </p:nvSpPr>
        <p:spPr/>
        <p:txBody>
          <a:bodyPr>
            <a:normAutofit fontScale="47500" lnSpcReduction="20000"/>
          </a:bodyPr>
          <a:lstStyle/>
          <a:p>
            <a:r>
              <a:rPr lang="en-US" altLang="zh-CN" dirty="0" smtClean="0"/>
              <a:t>Cd</a:t>
            </a:r>
          </a:p>
          <a:p>
            <a:r>
              <a:rPr lang="en-US" altLang="zh-CN" dirty="0" err="1"/>
              <a:t>mkdir</a:t>
            </a:r>
            <a:r>
              <a:rPr lang="en-US" altLang="zh-CN" dirty="0"/>
              <a:t> registry &amp;&amp; cd registry &amp;&amp; </a:t>
            </a:r>
            <a:r>
              <a:rPr lang="en-US" altLang="zh-CN" dirty="0" err="1"/>
              <a:t>mkdir</a:t>
            </a:r>
            <a:r>
              <a:rPr lang="en-US" altLang="zh-CN" dirty="0"/>
              <a:t> certs &amp;&amp; cd </a:t>
            </a:r>
            <a:r>
              <a:rPr lang="en-US" altLang="zh-CN" dirty="0" smtClean="0"/>
              <a:t>certs</a:t>
            </a:r>
          </a:p>
          <a:p>
            <a:r>
              <a:rPr lang="en-US" altLang="zh-CN" dirty="0" err="1"/>
              <a:t>openssl</a:t>
            </a:r>
            <a:r>
              <a:rPr lang="en-US" altLang="zh-CN" dirty="0"/>
              <a:t> </a:t>
            </a:r>
            <a:r>
              <a:rPr lang="en-US" altLang="zh-CN" dirty="0" err="1"/>
              <a:t>req</a:t>
            </a:r>
            <a:r>
              <a:rPr lang="en-US" altLang="zh-CN" dirty="0"/>
              <a:t> -x509 -days 3650 -subj '/CN=reg.carson.com/' -nodes -</a:t>
            </a:r>
            <a:r>
              <a:rPr lang="en-US" altLang="zh-CN" dirty="0" err="1"/>
              <a:t>newkey</a:t>
            </a:r>
            <a:r>
              <a:rPr lang="en-US" altLang="zh-CN" dirty="0"/>
              <a:t> rsa:2048 -</a:t>
            </a:r>
            <a:r>
              <a:rPr lang="en-US" altLang="zh-CN" dirty="0" err="1"/>
              <a:t>keyout</a:t>
            </a:r>
            <a:r>
              <a:rPr lang="en-US" altLang="zh-CN" dirty="0"/>
              <a:t> </a:t>
            </a:r>
            <a:r>
              <a:rPr lang="en-US" altLang="zh-CN" dirty="0" err="1"/>
              <a:t>registry.key</a:t>
            </a:r>
            <a:r>
              <a:rPr lang="en-US" altLang="zh-CN" dirty="0"/>
              <a:t> -out </a:t>
            </a:r>
            <a:r>
              <a:rPr lang="en-US" altLang="zh-CN" dirty="0" smtClean="0"/>
              <a:t>registry.crt</a:t>
            </a:r>
          </a:p>
          <a:p>
            <a:r>
              <a:rPr lang="en-US" altLang="zh-CN" dirty="0"/>
              <a:t> cd .. &amp;&amp; </a:t>
            </a:r>
            <a:r>
              <a:rPr lang="en-US" altLang="zh-CN" dirty="0" err="1"/>
              <a:t>mkdir</a:t>
            </a:r>
            <a:r>
              <a:rPr lang="en-US" altLang="zh-CN" dirty="0"/>
              <a:t> </a:t>
            </a:r>
            <a:r>
              <a:rPr lang="en-US" altLang="zh-CN" dirty="0" err="1" smtClean="0"/>
              <a:t>auth</a:t>
            </a:r>
            <a:r>
              <a:rPr lang="en-US" altLang="zh-CN" dirty="0"/>
              <a:t/>
            </a:r>
            <a:br>
              <a:rPr lang="en-US" altLang="zh-CN" dirty="0"/>
            </a:br>
            <a:r>
              <a:rPr lang="en-US" altLang="zh-CN" dirty="0"/>
              <a:t> </a:t>
            </a:r>
            <a:r>
              <a:rPr lang="en-US" altLang="zh-CN" dirty="0" err="1"/>
              <a:t>docker</a:t>
            </a:r>
            <a:r>
              <a:rPr lang="en-US" altLang="zh-CN" dirty="0"/>
              <a:t> run --</a:t>
            </a:r>
            <a:r>
              <a:rPr lang="en-US" altLang="zh-CN" dirty="0" err="1"/>
              <a:t>entrypoint</a:t>
            </a:r>
            <a:r>
              <a:rPr lang="en-US" altLang="zh-CN" dirty="0"/>
              <a:t> </a:t>
            </a:r>
            <a:r>
              <a:rPr lang="en-US" altLang="zh-CN" dirty="0" err="1"/>
              <a:t>htpasswd</a:t>
            </a:r>
            <a:r>
              <a:rPr lang="en-US" altLang="zh-CN" dirty="0"/>
              <a:t> daocloud.io/registry -</a:t>
            </a:r>
            <a:r>
              <a:rPr lang="en-US" altLang="zh-CN" dirty="0" err="1"/>
              <a:t>Bbn</a:t>
            </a:r>
            <a:r>
              <a:rPr lang="en-US" altLang="zh-CN" dirty="0"/>
              <a:t> </a:t>
            </a:r>
            <a:r>
              <a:rPr lang="en-US" altLang="zh-CN" dirty="0" err="1"/>
              <a:t>testuser</a:t>
            </a:r>
            <a:r>
              <a:rPr lang="en-US" altLang="zh-CN" dirty="0"/>
              <a:t> password &gt; </a:t>
            </a:r>
            <a:r>
              <a:rPr lang="en-US" altLang="zh-CN" dirty="0" err="1" smtClean="0"/>
              <a:t>auth</a:t>
            </a:r>
            <a:r>
              <a:rPr lang="en-US" altLang="zh-CN" dirty="0" smtClean="0"/>
              <a:t>/</a:t>
            </a:r>
            <a:r>
              <a:rPr lang="en-US" altLang="zh-CN" dirty="0" err="1" smtClean="0"/>
              <a:t>htpasswd</a:t>
            </a:r>
            <a:endParaRPr lang="en-US" altLang="zh-CN" dirty="0" smtClean="0"/>
          </a:p>
          <a:p>
            <a:r>
              <a:rPr lang="en-US" altLang="zh-CN" dirty="0" err="1"/>
              <a:t>docker</a:t>
            </a:r>
            <a:r>
              <a:rPr lang="en-US" altLang="zh-CN" dirty="0"/>
              <a:t> run -d -p 5000:5000 --restart=always --name registry -v `</a:t>
            </a:r>
            <a:r>
              <a:rPr lang="en-US" altLang="zh-CN" dirty="0" err="1"/>
              <a:t>pwd</a:t>
            </a:r>
            <a:r>
              <a:rPr lang="en-US" altLang="zh-CN" dirty="0"/>
              <a:t>`/</a:t>
            </a:r>
            <a:r>
              <a:rPr lang="en-US" altLang="zh-CN" dirty="0" err="1"/>
              <a:t>auth</a:t>
            </a:r>
            <a:r>
              <a:rPr lang="en-US" altLang="zh-CN" dirty="0"/>
              <a:t>:/</a:t>
            </a:r>
            <a:r>
              <a:rPr lang="en-US" altLang="zh-CN" dirty="0" err="1"/>
              <a:t>auth</a:t>
            </a:r>
            <a:r>
              <a:rPr lang="en-US" altLang="zh-CN" dirty="0"/>
              <a:t> -e "REGISTRY_AUTH=</a:t>
            </a:r>
            <a:r>
              <a:rPr lang="en-US" altLang="zh-CN" dirty="0" err="1"/>
              <a:t>htpasswd</a:t>
            </a:r>
            <a:r>
              <a:rPr lang="en-US" altLang="zh-CN" dirty="0"/>
              <a:t>" -e "REGISTRY_AUTH_HTPASSWD_REALM=Registry Realm" -e REGISTRY_AUTH_HTPASSWD_PATH=/</a:t>
            </a:r>
            <a:r>
              <a:rPr lang="en-US" altLang="zh-CN" dirty="0" err="1"/>
              <a:t>auth</a:t>
            </a:r>
            <a:r>
              <a:rPr lang="en-US" altLang="zh-CN" dirty="0"/>
              <a:t>/</a:t>
            </a:r>
            <a:r>
              <a:rPr lang="en-US" altLang="zh-CN" dirty="0" err="1"/>
              <a:t>htpasswd</a:t>
            </a:r>
            <a:r>
              <a:rPr lang="en-US" altLang="zh-CN" dirty="0"/>
              <a:t> -v `</a:t>
            </a:r>
            <a:r>
              <a:rPr lang="en-US" altLang="zh-CN" dirty="0" err="1"/>
              <a:t>pwd</a:t>
            </a:r>
            <a:r>
              <a:rPr lang="en-US" altLang="zh-CN" dirty="0"/>
              <a:t>`/certs:/certs -e REGISTRY_HTTP_TLS_CERTIFICATE=/certs/registry.crt -e REGISTRY_HTTP_TLS_KEY=/certs/</a:t>
            </a:r>
            <a:r>
              <a:rPr lang="en-US" altLang="zh-CN" dirty="0" err="1"/>
              <a:t>registry.key</a:t>
            </a:r>
            <a:r>
              <a:rPr lang="en-US" altLang="zh-CN" dirty="0"/>
              <a:t> -v /data:/</a:t>
            </a:r>
            <a:r>
              <a:rPr lang="en-US" altLang="zh-CN" dirty="0" err="1"/>
              <a:t>var</a:t>
            </a:r>
            <a:r>
              <a:rPr lang="en-US" altLang="zh-CN" dirty="0"/>
              <a:t>/lib/registry </a:t>
            </a:r>
            <a:r>
              <a:rPr lang="en-US" altLang="zh-CN" dirty="0" smtClean="0"/>
              <a:t>daocloud.io/registry</a:t>
            </a:r>
          </a:p>
          <a:p>
            <a:r>
              <a:rPr lang="en-US" altLang="zh-CN" dirty="0" err="1"/>
              <a:t>mkdir</a:t>
            </a:r>
            <a:r>
              <a:rPr lang="en-US" altLang="zh-CN" dirty="0"/>
              <a:t> -p /</a:t>
            </a:r>
            <a:r>
              <a:rPr lang="en-US" altLang="zh-CN" dirty="0" smtClean="0"/>
              <a:t>etc/docker/certs.d/reg.carson.com:5000</a:t>
            </a:r>
          </a:p>
          <a:p>
            <a:r>
              <a:rPr lang="en-US" altLang="zh-CN" dirty="0" err="1"/>
              <a:t>cp</a:t>
            </a:r>
            <a:r>
              <a:rPr lang="en-US" altLang="zh-CN" dirty="0"/>
              <a:t> ./certs/registry.crt /</a:t>
            </a:r>
            <a:r>
              <a:rPr lang="en-US" altLang="zh-CN" dirty="0" smtClean="0"/>
              <a:t>etc/docker/certs.d/reg.carson.com:5000</a:t>
            </a:r>
          </a:p>
          <a:p>
            <a:r>
              <a:rPr lang="en-US" altLang="zh-CN" dirty="0"/>
              <a:t>echo 192.168.4.63 reg.carson.com &gt;&gt; /</a:t>
            </a:r>
            <a:r>
              <a:rPr lang="en-US" altLang="zh-CN" dirty="0" err="1" smtClean="0"/>
              <a:t>etc</a:t>
            </a:r>
            <a:r>
              <a:rPr lang="en-US" altLang="zh-CN" dirty="0" smtClean="0"/>
              <a:t>/hosts</a:t>
            </a:r>
          </a:p>
          <a:p>
            <a:r>
              <a:rPr lang="en-US" altLang="zh-CN" dirty="0" err="1"/>
              <a:t>docker</a:t>
            </a:r>
            <a:r>
              <a:rPr lang="en-US" altLang="zh-CN" dirty="0"/>
              <a:t> tag hello-world </a:t>
            </a:r>
            <a:r>
              <a:rPr lang="en-US" altLang="zh-CN" dirty="0" smtClean="0"/>
              <a:t>reg.carson.com:5000/hello-world</a:t>
            </a:r>
          </a:p>
          <a:p>
            <a:r>
              <a:rPr lang="en-US" altLang="zh-CN" dirty="0" err="1" smtClean="0"/>
              <a:t>docker</a:t>
            </a:r>
            <a:r>
              <a:rPr lang="en-US" altLang="zh-CN" dirty="0" smtClean="0"/>
              <a:t> </a:t>
            </a:r>
            <a:r>
              <a:rPr lang="en-US" altLang="zh-CN" dirty="0"/>
              <a:t>login </a:t>
            </a:r>
            <a:r>
              <a:rPr lang="en-US" altLang="zh-CN" dirty="0" smtClean="0"/>
              <a:t>reg.carson.com:5000</a:t>
            </a:r>
          </a:p>
          <a:p>
            <a:r>
              <a:rPr lang="en-US" altLang="zh-CN" dirty="0" err="1" smtClean="0"/>
              <a:t>docker</a:t>
            </a:r>
            <a:r>
              <a:rPr lang="en-US" altLang="zh-CN" dirty="0" smtClean="0"/>
              <a:t> </a:t>
            </a:r>
            <a:r>
              <a:rPr lang="en-US" altLang="zh-CN" dirty="0"/>
              <a:t>push </a:t>
            </a:r>
            <a:r>
              <a:rPr lang="en-US" altLang="zh-CN" dirty="0" smtClean="0"/>
              <a:t>reg.carson.com:5000/hello-world</a:t>
            </a:r>
          </a:p>
          <a:p>
            <a:endParaRPr lang="zh-CN" altLang="en-US" dirty="0"/>
          </a:p>
        </p:txBody>
      </p:sp>
    </p:spTree>
    <p:extLst>
      <p:ext uri="{BB962C8B-B14F-4D97-AF65-F5344CB8AC3E}">
        <p14:creationId xmlns:p14="http://schemas.microsoft.com/office/powerpoint/2010/main" val="27466416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40000" lnSpcReduction="20000"/>
          </a:bodyPr>
          <a:lstStyle/>
          <a:p>
            <a:r>
              <a:rPr lang="en-US" altLang="zh-CN" dirty="0"/>
              <a:t>Cd</a:t>
            </a:r>
          </a:p>
          <a:p>
            <a:r>
              <a:rPr lang="en-US" altLang="zh-CN" dirty="0" err="1"/>
              <a:t>mkdir</a:t>
            </a:r>
            <a:r>
              <a:rPr lang="en-US" altLang="zh-CN" dirty="0"/>
              <a:t> registry &amp;&amp; cd registry &amp;&amp; </a:t>
            </a:r>
            <a:r>
              <a:rPr lang="en-US" altLang="zh-CN" dirty="0" err="1"/>
              <a:t>mkdir</a:t>
            </a:r>
            <a:r>
              <a:rPr lang="en-US" altLang="zh-CN" dirty="0"/>
              <a:t> certs &amp;&amp; cd certs</a:t>
            </a:r>
          </a:p>
          <a:p>
            <a:r>
              <a:rPr lang="en-US" altLang="zh-CN" dirty="0" err="1"/>
              <a:t>openssl</a:t>
            </a:r>
            <a:r>
              <a:rPr lang="en-US" altLang="zh-CN" dirty="0"/>
              <a:t> </a:t>
            </a:r>
            <a:r>
              <a:rPr lang="en-US" altLang="zh-CN" dirty="0" err="1"/>
              <a:t>req</a:t>
            </a:r>
            <a:r>
              <a:rPr lang="en-US" altLang="zh-CN" dirty="0"/>
              <a:t> -x509 -days 3650 -subj '/</a:t>
            </a:r>
            <a:r>
              <a:rPr lang="en-US" altLang="zh-CN" dirty="0" smtClean="0"/>
              <a:t>CN=reg.zy.com</a:t>
            </a:r>
            <a:r>
              <a:rPr lang="en-US" altLang="zh-CN" dirty="0"/>
              <a:t>/' -nodes -</a:t>
            </a:r>
            <a:r>
              <a:rPr lang="en-US" altLang="zh-CN" dirty="0" err="1"/>
              <a:t>newkey</a:t>
            </a:r>
            <a:r>
              <a:rPr lang="en-US" altLang="zh-CN" dirty="0"/>
              <a:t> rsa:2048 -</a:t>
            </a:r>
            <a:r>
              <a:rPr lang="en-US" altLang="zh-CN" dirty="0" err="1"/>
              <a:t>keyout</a:t>
            </a:r>
            <a:r>
              <a:rPr lang="en-US" altLang="zh-CN" dirty="0"/>
              <a:t> </a:t>
            </a:r>
            <a:r>
              <a:rPr lang="en-US" altLang="zh-CN" dirty="0" err="1"/>
              <a:t>registry.key</a:t>
            </a:r>
            <a:r>
              <a:rPr lang="en-US" altLang="zh-CN" dirty="0"/>
              <a:t> -out registry.crt</a:t>
            </a:r>
          </a:p>
          <a:p>
            <a:r>
              <a:rPr lang="en-US" altLang="zh-CN" dirty="0"/>
              <a:t> cd .. &amp;&amp; </a:t>
            </a:r>
            <a:r>
              <a:rPr lang="en-US" altLang="zh-CN" dirty="0" err="1"/>
              <a:t>mkdir</a:t>
            </a:r>
            <a:r>
              <a:rPr lang="en-US" altLang="zh-CN" dirty="0"/>
              <a:t> </a:t>
            </a:r>
            <a:r>
              <a:rPr lang="en-US" altLang="zh-CN" dirty="0" err="1"/>
              <a:t>auth</a:t>
            </a:r>
            <a:r>
              <a:rPr lang="en-US" altLang="zh-CN" dirty="0"/>
              <a:t/>
            </a:r>
            <a:br>
              <a:rPr lang="en-US" altLang="zh-CN" dirty="0"/>
            </a:br>
            <a:r>
              <a:rPr lang="en-US" altLang="zh-CN" dirty="0"/>
              <a:t> </a:t>
            </a:r>
            <a:r>
              <a:rPr lang="en-US" altLang="zh-CN" dirty="0" err="1"/>
              <a:t>docker</a:t>
            </a:r>
            <a:r>
              <a:rPr lang="en-US" altLang="zh-CN" dirty="0"/>
              <a:t> run --</a:t>
            </a:r>
            <a:r>
              <a:rPr lang="en-US" altLang="zh-CN" dirty="0" err="1"/>
              <a:t>entrypoint</a:t>
            </a:r>
            <a:r>
              <a:rPr lang="en-US" altLang="zh-CN" dirty="0"/>
              <a:t> </a:t>
            </a:r>
            <a:r>
              <a:rPr lang="en-US" altLang="zh-CN" dirty="0" err="1"/>
              <a:t>htpasswd</a:t>
            </a:r>
            <a:r>
              <a:rPr lang="en-US" altLang="zh-CN" dirty="0"/>
              <a:t> daocloud.io/registry -</a:t>
            </a:r>
            <a:r>
              <a:rPr lang="en-US" altLang="zh-CN" dirty="0" err="1"/>
              <a:t>Bbn</a:t>
            </a:r>
            <a:r>
              <a:rPr lang="en-US" altLang="zh-CN" dirty="0"/>
              <a:t> </a:t>
            </a:r>
            <a:r>
              <a:rPr lang="en-US" altLang="zh-CN" dirty="0" err="1" smtClean="0"/>
              <a:t>zy</a:t>
            </a:r>
            <a:r>
              <a:rPr lang="en-US" altLang="zh-CN" dirty="0" smtClean="0"/>
              <a:t> </a:t>
            </a:r>
            <a:r>
              <a:rPr lang="en-US" altLang="zh-CN" dirty="0" err="1" smtClean="0"/>
              <a:t>zy</a:t>
            </a:r>
            <a:r>
              <a:rPr lang="en-US" altLang="zh-CN" dirty="0" smtClean="0"/>
              <a:t> </a:t>
            </a:r>
            <a:r>
              <a:rPr lang="en-US" altLang="zh-CN" dirty="0"/>
              <a:t>&gt; </a:t>
            </a:r>
            <a:r>
              <a:rPr lang="en-US" altLang="zh-CN" dirty="0" err="1"/>
              <a:t>auth</a:t>
            </a:r>
            <a:r>
              <a:rPr lang="en-US" altLang="zh-CN" dirty="0"/>
              <a:t>/</a:t>
            </a:r>
            <a:r>
              <a:rPr lang="en-US" altLang="zh-CN" dirty="0" err="1"/>
              <a:t>htpasswd</a:t>
            </a:r>
            <a:endParaRPr lang="en-US" altLang="zh-CN" dirty="0"/>
          </a:p>
          <a:p>
            <a:r>
              <a:rPr lang="en-US" altLang="zh-CN" dirty="0" err="1"/>
              <a:t>docker</a:t>
            </a:r>
            <a:r>
              <a:rPr lang="en-US" altLang="zh-CN" dirty="0"/>
              <a:t> run -d -p 5000:5000 --restart=always --name </a:t>
            </a:r>
            <a:r>
              <a:rPr lang="en-US" altLang="zh-CN" dirty="0" err="1" smtClean="0"/>
              <a:t>zy_registry</a:t>
            </a:r>
            <a:r>
              <a:rPr lang="en-US" altLang="zh-CN" dirty="0" smtClean="0"/>
              <a:t> </a:t>
            </a:r>
            <a:r>
              <a:rPr lang="en-US" altLang="zh-CN" dirty="0"/>
              <a:t>-v `</a:t>
            </a:r>
            <a:r>
              <a:rPr lang="en-US" altLang="zh-CN" dirty="0" err="1"/>
              <a:t>pwd</a:t>
            </a:r>
            <a:r>
              <a:rPr lang="en-US" altLang="zh-CN" dirty="0"/>
              <a:t>`/</a:t>
            </a:r>
            <a:r>
              <a:rPr lang="en-US" altLang="zh-CN" dirty="0" err="1"/>
              <a:t>auth</a:t>
            </a:r>
            <a:r>
              <a:rPr lang="en-US" altLang="zh-CN" dirty="0"/>
              <a:t>:/</a:t>
            </a:r>
            <a:r>
              <a:rPr lang="en-US" altLang="zh-CN" dirty="0" err="1"/>
              <a:t>auth</a:t>
            </a:r>
            <a:r>
              <a:rPr lang="en-US" altLang="zh-CN" dirty="0"/>
              <a:t> -e "REGISTRY_AUTH=</a:t>
            </a:r>
            <a:r>
              <a:rPr lang="en-US" altLang="zh-CN" dirty="0" err="1"/>
              <a:t>htpasswd</a:t>
            </a:r>
            <a:r>
              <a:rPr lang="en-US" altLang="zh-CN" dirty="0"/>
              <a:t>" -e "REGISTRY_AUTH_HTPASSWD_REALM=Registry Realm" -e REGISTRY_AUTH_HTPASSWD_PATH=/</a:t>
            </a:r>
            <a:r>
              <a:rPr lang="en-US" altLang="zh-CN" dirty="0" err="1"/>
              <a:t>auth</a:t>
            </a:r>
            <a:r>
              <a:rPr lang="en-US" altLang="zh-CN" dirty="0"/>
              <a:t>/</a:t>
            </a:r>
            <a:r>
              <a:rPr lang="en-US" altLang="zh-CN" dirty="0" err="1"/>
              <a:t>htpasswd</a:t>
            </a:r>
            <a:r>
              <a:rPr lang="en-US" altLang="zh-CN" dirty="0"/>
              <a:t> -v `</a:t>
            </a:r>
            <a:r>
              <a:rPr lang="en-US" altLang="zh-CN" dirty="0" err="1"/>
              <a:t>pwd</a:t>
            </a:r>
            <a:r>
              <a:rPr lang="en-US" altLang="zh-CN" dirty="0"/>
              <a:t>`/certs:/certs -e REGISTRY_HTTP_TLS_CERTIFICATE=/certs/registry.crt -e REGISTRY_HTTP_TLS_KEY=/certs/</a:t>
            </a:r>
            <a:r>
              <a:rPr lang="en-US" altLang="zh-CN" dirty="0" err="1"/>
              <a:t>registry.key</a:t>
            </a:r>
            <a:r>
              <a:rPr lang="en-US" altLang="zh-CN" dirty="0"/>
              <a:t> -v /data:/</a:t>
            </a:r>
            <a:r>
              <a:rPr lang="en-US" altLang="zh-CN" dirty="0" err="1"/>
              <a:t>var</a:t>
            </a:r>
            <a:r>
              <a:rPr lang="en-US" altLang="zh-CN" dirty="0"/>
              <a:t>/lib/registry daocloud.io/registry</a:t>
            </a:r>
          </a:p>
          <a:p>
            <a:r>
              <a:rPr lang="en-US" altLang="zh-CN" dirty="0" err="1"/>
              <a:t>mkdir</a:t>
            </a:r>
            <a:r>
              <a:rPr lang="en-US" altLang="zh-CN" dirty="0"/>
              <a:t> -p /</a:t>
            </a:r>
            <a:r>
              <a:rPr lang="en-US" altLang="zh-CN" dirty="0" smtClean="0"/>
              <a:t>etc/docker/certs.d/reg.zy.com:5000</a:t>
            </a:r>
            <a:endParaRPr lang="en-US" altLang="zh-CN" dirty="0"/>
          </a:p>
          <a:p>
            <a:r>
              <a:rPr lang="en-US" altLang="zh-CN" dirty="0" err="1"/>
              <a:t>cp</a:t>
            </a:r>
            <a:r>
              <a:rPr lang="en-US" altLang="zh-CN" dirty="0"/>
              <a:t> ./certs/registry.crt /</a:t>
            </a:r>
            <a:r>
              <a:rPr lang="en-US" altLang="zh-CN" dirty="0" smtClean="0"/>
              <a:t>etc/docker/certs.d/reg.zy.com:5000</a:t>
            </a:r>
            <a:endParaRPr lang="en-US" altLang="zh-CN" dirty="0"/>
          </a:p>
          <a:p>
            <a:r>
              <a:rPr lang="en-US" altLang="zh-CN" dirty="0"/>
              <a:t>echo 192.168.4.63 </a:t>
            </a:r>
            <a:r>
              <a:rPr lang="en-US" altLang="zh-CN" dirty="0" smtClean="0"/>
              <a:t>reg.zy.com </a:t>
            </a:r>
            <a:r>
              <a:rPr lang="en-US" altLang="zh-CN" dirty="0"/>
              <a:t>&gt;&gt; /</a:t>
            </a:r>
            <a:r>
              <a:rPr lang="en-US" altLang="zh-CN" dirty="0" err="1"/>
              <a:t>etc</a:t>
            </a:r>
            <a:r>
              <a:rPr lang="en-US" altLang="zh-CN" dirty="0"/>
              <a:t>/hosts</a:t>
            </a:r>
          </a:p>
          <a:p>
            <a:r>
              <a:rPr lang="en-US" altLang="zh-CN" dirty="0" err="1"/>
              <a:t>docker</a:t>
            </a:r>
            <a:r>
              <a:rPr lang="en-US" altLang="zh-CN" dirty="0"/>
              <a:t> tag hello-world </a:t>
            </a:r>
            <a:r>
              <a:rPr lang="en-US" altLang="zh-CN" dirty="0" smtClean="0"/>
              <a:t>reg.zy.com:5000/hello-world</a:t>
            </a:r>
            <a:endParaRPr lang="en-US" altLang="zh-CN" dirty="0"/>
          </a:p>
          <a:p>
            <a:r>
              <a:rPr lang="en-US" altLang="zh-CN" dirty="0" err="1"/>
              <a:t>docker</a:t>
            </a:r>
            <a:r>
              <a:rPr lang="en-US" altLang="zh-CN" dirty="0"/>
              <a:t> login </a:t>
            </a:r>
            <a:r>
              <a:rPr lang="en-US" altLang="zh-CN" dirty="0" smtClean="0"/>
              <a:t>reg.zy.com:5000</a:t>
            </a:r>
            <a:endParaRPr lang="en-US" altLang="zh-CN" dirty="0"/>
          </a:p>
          <a:p>
            <a:r>
              <a:rPr lang="en-US" altLang="zh-CN" dirty="0" err="1"/>
              <a:t>docker</a:t>
            </a:r>
            <a:r>
              <a:rPr lang="en-US" altLang="zh-CN" dirty="0"/>
              <a:t> push </a:t>
            </a:r>
            <a:r>
              <a:rPr lang="en-US" altLang="zh-CN" dirty="0" smtClean="0"/>
              <a:t>reg.zy.com:5000/hello-world</a:t>
            </a:r>
            <a:endParaRPr lang="en-US" altLang="zh-CN" dirty="0"/>
          </a:p>
          <a:p>
            <a:endParaRPr lang="en-US" altLang="zh-CN" dirty="0" smtClean="0"/>
          </a:p>
          <a:p>
            <a:r>
              <a:rPr lang="en-US" altLang="zh-CN" dirty="0" err="1"/>
              <a:t>docker</a:t>
            </a:r>
            <a:r>
              <a:rPr lang="en-US" altLang="zh-CN" dirty="0"/>
              <a:t> tag </a:t>
            </a:r>
            <a:r>
              <a:rPr lang="en-US" altLang="zh-CN" dirty="0" err="1"/>
              <a:t>stephenreed</a:t>
            </a:r>
            <a:r>
              <a:rPr lang="en-US" altLang="zh-CN" dirty="0"/>
              <a:t>/jenkins-java8-maven-git reg.zy.com:5000/</a:t>
            </a:r>
            <a:r>
              <a:rPr lang="en-US" altLang="zh-CN" dirty="0" err="1"/>
              <a:t>stephenreed</a:t>
            </a:r>
            <a:r>
              <a:rPr lang="en-US" altLang="zh-CN" dirty="0"/>
              <a:t>/jenkins-java8-maven-git</a:t>
            </a:r>
          </a:p>
          <a:p>
            <a:r>
              <a:rPr lang="en-US" altLang="zh-CN" dirty="0" err="1"/>
              <a:t>docker</a:t>
            </a:r>
            <a:r>
              <a:rPr lang="en-US" altLang="zh-CN" dirty="0"/>
              <a:t> login reg.zy.com:5000</a:t>
            </a:r>
          </a:p>
          <a:p>
            <a:r>
              <a:rPr lang="en-US" altLang="zh-CN" dirty="0" err="1"/>
              <a:t>docker</a:t>
            </a:r>
            <a:r>
              <a:rPr lang="en-US" altLang="zh-CN" dirty="0"/>
              <a:t> push reg.zy.com:5000/</a:t>
            </a:r>
            <a:r>
              <a:rPr lang="en-US" altLang="zh-CN" dirty="0" err="1"/>
              <a:t>stephenreed</a:t>
            </a:r>
            <a:r>
              <a:rPr lang="en-US" altLang="zh-CN" dirty="0"/>
              <a:t>/jenkins-java8-maven-git</a:t>
            </a:r>
          </a:p>
          <a:p>
            <a:endParaRPr lang="zh-CN" altLang="en-US" dirty="0"/>
          </a:p>
        </p:txBody>
      </p:sp>
    </p:spTree>
    <p:extLst>
      <p:ext uri="{BB962C8B-B14F-4D97-AF65-F5344CB8AC3E}">
        <p14:creationId xmlns:p14="http://schemas.microsoft.com/office/powerpoint/2010/main" val="3752812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远程</a:t>
            </a:r>
          </a:p>
        </p:txBody>
      </p:sp>
      <p:sp>
        <p:nvSpPr>
          <p:cNvPr id="3" name="内容占位符 2"/>
          <p:cNvSpPr>
            <a:spLocks noGrp="1"/>
          </p:cNvSpPr>
          <p:nvPr>
            <p:ph idx="1"/>
          </p:nvPr>
        </p:nvSpPr>
        <p:spPr/>
        <p:txBody>
          <a:bodyPr>
            <a:normAutofit fontScale="92500" lnSpcReduction="20000"/>
          </a:bodyPr>
          <a:lstStyle/>
          <a:p>
            <a:endParaRPr lang="en-US" altLang="zh-CN" dirty="0" smtClean="0"/>
          </a:p>
          <a:p>
            <a:r>
              <a:rPr lang="en-US" altLang="zh-CN" dirty="0" err="1" smtClean="0"/>
              <a:t>mkdir</a:t>
            </a:r>
            <a:r>
              <a:rPr lang="en-US" altLang="zh-CN" dirty="0" smtClean="0"/>
              <a:t> </a:t>
            </a:r>
            <a:r>
              <a:rPr lang="en-US" altLang="zh-CN" dirty="0"/>
              <a:t>-p /etc/docker/certs.d/reg.carson.com:5000</a:t>
            </a:r>
          </a:p>
          <a:p>
            <a:r>
              <a:rPr lang="en-US" altLang="zh-CN" dirty="0" err="1" smtClean="0"/>
              <a:t>scp</a:t>
            </a:r>
            <a:r>
              <a:rPr lang="en-US" altLang="zh-CN" dirty="0" smtClean="0"/>
              <a:t> </a:t>
            </a:r>
            <a:r>
              <a:rPr lang="en-US" altLang="zh-CN" dirty="0"/>
              <a:t>-r </a:t>
            </a:r>
            <a:r>
              <a:rPr lang="en-US" altLang="zh-CN" dirty="0">
                <a:hlinkClick r:id="rId2"/>
              </a:rPr>
              <a:t>root@192.168.4.63:~/registry/certs/registry.crt /</a:t>
            </a:r>
            <a:r>
              <a:rPr lang="en-US" altLang="zh-CN" dirty="0" smtClean="0">
                <a:hlinkClick r:id="rId2"/>
              </a:rPr>
              <a:t>etc/docker/certs.d/reg.carson.com:5000</a:t>
            </a:r>
            <a:endParaRPr lang="en-US" altLang="zh-CN" dirty="0" smtClean="0"/>
          </a:p>
          <a:p>
            <a:endParaRPr lang="en-US" altLang="zh-CN" dirty="0"/>
          </a:p>
          <a:p>
            <a:r>
              <a:rPr lang="en-US" altLang="zh-CN" dirty="0" smtClean="0"/>
              <a:t>echo </a:t>
            </a:r>
            <a:r>
              <a:rPr lang="en-US" altLang="zh-CN" dirty="0"/>
              <a:t>192.168.4.63 reg.carson.com &gt;&gt; /</a:t>
            </a:r>
            <a:r>
              <a:rPr lang="en-US" altLang="zh-CN" dirty="0" err="1"/>
              <a:t>etc</a:t>
            </a:r>
            <a:r>
              <a:rPr lang="en-US" altLang="zh-CN" dirty="0"/>
              <a:t>/hosts</a:t>
            </a:r>
          </a:p>
          <a:p>
            <a:r>
              <a:rPr lang="en-US" altLang="zh-CN" dirty="0" err="1" smtClean="0"/>
              <a:t>docker</a:t>
            </a:r>
            <a:r>
              <a:rPr lang="en-US" altLang="zh-CN" dirty="0" smtClean="0"/>
              <a:t> </a:t>
            </a:r>
            <a:r>
              <a:rPr lang="en-US" altLang="zh-CN" dirty="0"/>
              <a:t>login reg.carson.com:5000</a:t>
            </a:r>
          </a:p>
          <a:p>
            <a:r>
              <a:rPr lang="en-US" altLang="zh-CN" dirty="0" err="1" smtClean="0"/>
              <a:t>docker</a:t>
            </a:r>
            <a:r>
              <a:rPr lang="en-US" altLang="zh-CN" dirty="0" smtClean="0"/>
              <a:t> </a:t>
            </a:r>
            <a:r>
              <a:rPr lang="en-US" altLang="zh-CN" dirty="0"/>
              <a:t>pull reg.carson.com:5000/hello-world</a:t>
            </a:r>
            <a:endParaRPr lang="zh-CN" altLang="en-US" dirty="0"/>
          </a:p>
        </p:txBody>
      </p:sp>
    </p:spTree>
    <p:extLst>
      <p:ext uri="{BB962C8B-B14F-4D97-AF65-F5344CB8AC3E}">
        <p14:creationId xmlns:p14="http://schemas.microsoft.com/office/powerpoint/2010/main" val="27229774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en-US" altLang="zh-CN" dirty="0" err="1"/>
              <a:t>mkdir</a:t>
            </a:r>
            <a:r>
              <a:rPr lang="en-US" altLang="zh-CN" dirty="0"/>
              <a:t> -p /</a:t>
            </a:r>
            <a:r>
              <a:rPr lang="en-US" altLang="zh-CN" dirty="0" smtClean="0"/>
              <a:t>etc/docker/certs.d/reg.zy.com:5000</a:t>
            </a:r>
            <a:endParaRPr lang="en-US" altLang="zh-CN" dirty="0"/>
          </a:p>
          <a:p>
            <a:r>
              <a:rPr lang="en-US" altLang="zh-CN" dirty="0" err="1"/>
              <a:t>scp</a:t>
            </a:r>
            <a:r>
              <a:rPr lang="en-US" altLang="zh-CN" dirty="0"/>
              <a:t> -r </a:t>
            </a:r>
            <a:r>
              <a:rPr lang="en-US" altLang="zh-CN" dirty="0">
                <a:hlinkClick r:id="rId2"/>
              </a:rPr>
              <a:t>root@192.168.4.63:~/registry/certs/registry.crt /</a:t>
            </a:r>
            <a:r>
              <a:rPr lang="en-US" altLang="zh-CN" dirty="0" smtClean="0">
                <a:hlinkClick r:id="rId2"/>
              </a:rPr>
              <a:t>etc/docker/certs.d/reg.zy.com:5000</a:t>
            </a:r>
            <a:endParaRPr lang="en-US" altLang="zh-CN" dirty="0"/>
          </a:p>
          <a:p>
            <a:endParaRPr lang="en-US" altLang="zh-CN" dirty="0"/>
          </a:p>
          <a:p>
            <a:r>
              <a:rPr lang="en-US" altLang="zh-CN" dirty="0"/>
              <a:t>echo 192.168.4.63 </a:t>
            </a:r>
            <a:r>
              <a:rPr lang="en-US" altLang="zh-CN" dirty="0" smtClean="0"/>
              <a:t>reg.zy.com </a:t>
            </a:r>
            <a:r>
              <a:rPr lang="en-US" altLang="zh-CN" dirty="0"/>
              <a:t>&gt;&gt; /</a:t>
            </a:r>
            <a:r>
              <a:rPr lang="en-US" altLang="zh-CN" dirty="0" err="1"/>
              <a:t>etc</a:t>
            </a:r>
            <a:r>
              <a:rPr lang="en-US" altLang="zh-CN" dirty="0"/>
              <a:t>/hosts</a:t>
            </a:r>
          </a:p>
          <a:p>
            <a:r>
              <a:rPr lang="en-US" altLang="zh-CN" dirty="0" err="1"/>
              <a:t>docker</a:t>
            </a:r>
            <a:r>
              <a:rPr lang="en-US" altLang="zh-CN" dirty="0"/>
              <a:t> login </a:t>
            </a:r>
            <a:r>
              <a:rPr lang="en-US" altLang="zh-CN" dirty="0" smtClean="0"/>
              <a:t>reg.zy.com:5000</a:t>
            </a:r>
            <a:endParaRPr lang="en-US" altLang="zh-CN" dirty="0"/>
          </a:p>
          <a:p>
            <a:r>
              <a:rPr lang="en-US" altLang="zh-CN" dirty="0" err="1"/>
              <a:t>docker</a:t>
            </a:r>
            <a:r>
              <a:rPr lang="en-US" altLang="zh-CN" dirty="0"/>
              <a:t> pull </a:t>
            </a:r>
            <a:r>
              <a:rPr lang="en-US" altLang="zh-CN" dirty="0" smtClean="0"/>
              <a:t>reg.zy.com:5000/</a:t>
            </a:r>
            <a:r>
              <a:rPr lang="en-US" altLang="zh-CN" dirty="0" err="1" smtClean="0"/>
              <a:t>stephenreed</a:t>
            </a:r>
            <a:r>
              <a:rPr lang="en-US" altLang="zh-CN" dirty="0" smtClean="0"/>
              <a:t>/jenkins-java8-maven-git</a:t>
            </a:r>
            <a:endParaRPr lang="zh-CN" altLang="en-US" dirty="0"/>
          </a:p>
          <a:p>
            <a:endParaRPr lang="zh-CN" altLang="en-US" dirty="0"/>
          </a:p>
        </p:txBody>
      </p:sp>
    </p:spTree>
    <p:extLst>
      <p:ext uri="{BB962C8B-B14F-4D97-AF65-F5344CB8AC3E}">
        <p14:creationId xmlns:p14="http://schemas.microsoft.com/office/powerpoint/2010/main" val="13380774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b="1" dirty="0">
                <a:hlinkClick r:id="rId2"/>
              </a:rPr>
              <a:t>基于</a:t>
            </a:r>
            <a:r>
              <a:rPr lang="en-US" altLang="zh-CN" b="1" dirty="0" err="1">
                <a:hlinkClick r:id="rId2"/>
              </a:rPr>
              <a:t>kubernetes</a:t>
            </a:r>
            <a:r>
              <a:rPr lang="zh-CN" altLang="en-US" b="1" dirty="0">
                <a:hlinkClick r:id="rId2"/>
              </a:rPr>
              <a:t>的</a:t>
            </a:r>
            <a:r>
              <a:rPr lang="en-US" altLang="zh-CN" b="1" dirty="0" err="1">
                <a:hlinkClick r:id="rId2"/>
              </a:rPr>
              <a:t>docker</a:t>
            </a:r>
            <a:r>
              <a:rPr lang="zh-CN" altLang="en-US" b="1" dirty="0">
                <a:hlinkClick r:id="rId2"/>
              </a:rPr>
              <a:t>集群</a:t>
            </a:r>
            <a:r>
              <a:rPr lang="zh-CN" altLang="en-US" b="1" dirty="0" smtClean="0">
                <a:hlinkClick r:id="rId2"/>
              </a:rPr>
              <a:t>实践</a:t>
            </a:r>
            <a:endParaRPr lang="zh-CN" altLang="en-US" dirty="0"/>
          </a:p>
        </p:txBody>
      </p:sp>
      <p:sp>
        <p:nvSpPr>
          <p:cNvPr id="3" name="内容占位符 2"/>
          <p:cNvSpPr>
            <a:spLocks noGrp="1"/>
          </p:cNvSpPr>
          <p:nvPr>
            <p:ph idx="1"/>
          </p:nvPr>
        </p:nvSpPr>
        <p:spPr/>
        <p:txBody>
          <a:bodyPr/>
          <a:lstStyle/>
          <a:p>
            <a:r>
              <a:rPr lang="en-US" altLang="zh-CN" dirty="0"/>
              <a:t>https://segmentfault.com/a/1190000002978115#articleHeader6</a:t>
            </a:r>
            <a:endParaRPr lang="zh-CN" altLang="en-US" dirty="0"/>
          </a:p>
        </p:txBody>
      </p:sp>
    </p:spTree>
    <p:extLst>
      <p:ext uri="{BB962C8B-B14F-4D97-AF65-F5344CB8AC3E}">
        <p14:creationId xmlns:p14="http://schemas.microsoft.com/office/powerpoint/2010/main" val="26006244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err="1"/>
              <a:t>docker</a:t>
            </a:r>
            <a:r>
              <a:rPr lang="en-US" altLang="zh-CN" dirty="0"/>
              <a:t> run -p 81:8080 -t -d -v /</a:t>
            </a:r>
            <a:r>
              <a:rPr lang="en-US" altLang="zh-CN" dirty="0" err="1"/>
              <a:t>jenkins</a:t>
            </a:r>
            <a:r>
              <a:rPr lang="en-US" altLang="zh-CN" dirty="0"/>
              <a:t>:/</a:t>
            </a:r>
            <a:r>
              <a:rPr lang="en-US" altLang="zh-CN" dirty="0" err="1"/>
              <a:t>jenkins</a:t>
            </a:r>
            <a:r>
              <a:rPr lang="en-US" altLang="zh-CN" dirty="0"/>
              <a:t> --name </a:t>
            </a:r>
            <a:r>
              <a:rPr lang="en-US" altLang="zh-CN" dirty="0" err="1"/>
              <a:t>zy_jenkins</a:t>
            </a:r>
            <a:r>
              <a:rPr lang="en-US" altLang="zh-CN" dirty="0"/>
              <a:t> </a:t>
            </a:r>
            <a:r>
              <a:rPr lang="en-US" altLang="zh-CN" dirty="0" err="1" smtClean="0"/>
              <a:t>stephenreed</a:t>
            </a:r>
            <a:r>
              <a:rPr lang="en-US" altLang="zh-CN" dirty="0" smtClean="0"/>
              <a:t>/jenkins-java8-maven-git</a:t>
            </a:r>
          </a:p>
          <a:p>
            <a:endParaRPr lang="en-US" altLang="zh-CN" dirty="0" smtClean="0"/>
          </a:p>
          <a:p>
            <a:r>
              <a:rPr lang="en-US" altLang="zh-CN" dirty="0" err="1" smtClean="0"/>
              <a:t>docker</a:t>
            </a:r>
            <a:r>
              <a:rPr lang="en-US" altLang="zh-CN" dirty="0" smtClean="0"/>
              <a:t> run -p 81:8080 -t -d -v /opt/</a:t>
            </a:r>
            <a:r>
              <a:rPr lang="en-US" altLang="zh-CN" dirty="0" err="1" smtClean="0"/>
              <a:t>jenkins</a:t>
            </a:r>
            <a:r>
              <a:rPr lang="en-US" altLang="zh-CN" dirty="0" smtClean="0"/>
              <a:t>:/</a:t>
            </a:r>
            <a:r>
              <a:rPr lang="en-US" altLang="zh-CN" dirty="0" err="1" smtClean="0"/>
              <a:t>jenkins</a:t>
            </a:r>
            <a:r>
              <a:rPr lang="en-US" altLang="zh-CN" dirty="0" smtClean="0"/>
              <a:t> --name </a:t>
            </a:r>
            <a:r>
              <a:rPr lang="en-US" altLang="zh-CN" dirty="0" err="1" smtClean="0"/>
              <a:t>zy_jenkins</a:t>
            </a:r>
            <a:r>
              <a:rPr lang="en-US" altLang="zh-CN" dirty="0" smtClean="0"/>
              <a:t> reg.zy.com:5000/</a:t>
            </a:r>
            <a:r>
              <a:rPr lang="en-US" altLang="zh-CN" dirty="0" err="1" smtClean="0"/>
              <a:t>stephenreed</a:t>
            </a:r>
            <a:r>
              <a:rPr lang="en-US" altLang="zh-CN" dirty="0" smtClean="0"/>
              <a:t>/jenkins-java8-maven-git</a:t>
            </a:r>
          </a:p>
          <a:p>
            <a:endParaRPr lang="en-US" altLang="zh-CN" dirty="0"/>
          </a:p>
          <a:p>
            <a:endParaRPr lang="zh-CN" altLang="en-US" dirty="0"/>
          </a:p>
        </p:txBody>
      </p:sp>
    </p:spTree>
    <p:extLst>
      <p:ext uri="{BB962C8B-B14F-4D97-AF65-F5344CB8AC3E}">
        <p14:creationId xmlns:p14="http://schemas.microsoft.com/office/powerpoint/2010/main" val="36404885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25000" lnSpcReduction="20000"/>
          </a:bodyPr>
          <a:lstStyle/>
          <a:p>
            <a:r>
              <a:rPr lang="en-US" altLang="zh-CN" dirty="0"/>
              <a:t>&lt;build&gt;</a:t>
            </a:r>
          </a:p>
          <a:p>
            <a:r>
              <a:rPr lang="en-US" altLang="zh-CN" dirty="0"/>
              <a:t>    &lt;</a:t>
            </a:r>
            <a:r>
              <a:rPr lang="en-US" altLang="zh-CN" dirty="0" err="1"/>
              <a:t>finalName</a:t>
            </a:r>
            <a:r>
              <a:rPr lang="en-US" altLang="zh-CN" dirty="0"/>
              <a:t>&gt;</a:t>
            </a:r>
            <a:r>
              <a:rPr lang="en-US" altLang="zh-CN" u="sng" dirty="0" err="1"/>
              <a:t>wardemo</a:t>
            </a:r>
            <a:r>
              <a:rPr lang="en-US" altLang="zh-CN" u="sng" dirty="0"/>
              <a:t>&lt;/</a:t>
            </a:r>
            <a:r>
              <a:rPr lang="en-US" altLang="zh-CN" u="sng" dirty="0" err="1"/>
              <a:t>finalName</a:t>
            </a:r>
            <a:r>
              <a:rPr lang="en-US" altLang="zh-CN" u="sng" dirty="0"/>
              <a:t>&gt;</a:t>
            </a:r>
          </a:p>
          <a:p>
            <a:r>
              <a:rPr lang="en-US" altLang="zh-CN" dirty="0"/>
              <a:t>        &lt;plugins&gt;</a:t>
            </a:r>
          </a:p>
          <a:p>
            <a:r>
              <a:rPr lang="zh-CN" altLang="en-US" dirty="0"/>
              <a:t>           </a:t>
            </a:r>
          </a:p>
          <a:p>
            <a:r>
              <a:rPr lang="en-US" altLang="zh-CN" dirty="0"/>
              <a:t>            &lt;plugin&gt;</a:t>
            </a:r>
          </a:p>
          <a:p>
            <a:r>
              <a:rPr lang="en-US" altLang="zh-CN" dirty="0"/>
              <a:t>                &lt;</a:t>
            </a:r>
            <a:r>
              <a:rPr lang="en-US" altLang="zh-CN" dirty="0" err="1"/>
              <a:t>groupId</a:t>
            </a:r>
            <a:r>
              <a:rPr lang="en-US" altLang="zh-CN" dirty="0"/>
              <a:t>&gt;</a:t>
            </a:r>
            <a:r>
              <a:rPr lang="en-US" altLang="zh-CN" dirty="0" err="1"/>
              <a:t>com.spotify</a:t>
            </a:r>
            <a:r>
              <a:rPr lang="en-US" altLang="zh-CN" dirty="0"/>
              <a:t>&lt;/</a:t>
            </a:r>
            <a:r>
              <a:rPr lang="en-US" altLang="zh-CN" dirty="0" err="1"/>
              <a:t>groupId</a:t>
            </a:r>
            <a:r>
              <a:rPr lang="en-US" altLang="zh-CN" dirty="0"/>
              <a:t>&gt;</a:t>
            </a:r>
          </a:p>
          <a:p>
            <a:r>
              <a:rPr lang="en-US" altLang="zh-CN" dirty="0"/>
              <a:t>                &lt;</a:t>
            </a:r>
            <a:r>
              <a:rPr lang="en-US" altLang="zh-CN" dirty="0" err="1"/>
              <a:t>artifactId</a:t>
            </a:r>
            <a:r>
              <a:rPr lang="en-US" altLang="zh-CN" dirty="0"/>
              <a:t>&gt;</a:t>
            </a:r>
            <a:r>
              <a:rPr lang="en-US" altLang="zh-CN" dirty="0" err="1"/>
              <a:t>docker</a:t>
            </a:r>
            <a:r>
              <a:rPr lang="en-US" altLang="zh-CN" dirty="0"/>
              <a:t>-</a:t>
            </a:r>
            <a:r>
              <a:rPr lang="en-US" altLang="zh-CN" u="sng" dirty="0"/>
              <a:t>maven-plugin&lt;/</a:t>
            </a:r>
            <a:r>
              <a:rPr lang="en-US" altLang="zh-CN" u="sng" dirty="0" err="1"/>
              <a:t>artifactId</a:t>
            </a:r>
            <a:r>
              <a:rPr lang="en-US" altLang="zh-CN" u="sng" dirty="0"/>
              <a:t>&gt;</a:t>
            </a:r>
          </a:p>
          <a:p>
            <a:r>
              <a:rPr lang="en-US" altLang="zh-CN" dirty="0"/>
              <a:t>                &lt;version&gt;${</a:t>
            </a:r>
            <a:r>
              <a:rPr lang="en-US" altLang="zh-CN" dirty="0" err="1"/>
              <a:t>docker.plugin.version</a:t>
            </a:r>
            <a:r>
              <a:rPr lang="en-US" altLang="zh-CN" dirty="0"/>
              <a:t>}&lt;/version&gt;</a:t>
            </a:r>
          </a:p>
          <a:p>
            <a:r>
              <a:rPr lang="en-US" altLang="zh-CN" dirty="0"/>
              <a:t>                &lt;executions&gt;</a:t>
            </a:r>
          </a:p>
          <a:p>
            <a:r>
              <a:rPr lang="en-US" altLang="zh-CN" dirty="0"/>
              <a:t>                    &lt;execution&gt;</a:t>
            </a:r>
          </a:p>
          <a:p>
            <a:r>
              <a:rPr lang="en-US" altLang="zh-CN" dirty="0"/>
              <a:t>                        &lt;phase&gt;install&lt;/phase&gt;</a:t>
            </a:r>
          </a:p>
          <a:p>
            <a:r>
              <a:rPr lang="en-US" altLang="zh-CN" dirty="0"/>
              <a:t>                        &lt;goals&gt;</a:t>
            </a:r>
          </a:p>
          <a:p>
            <a:r>
              <a:rPr lang="en-US" altLang="zh-CN" dirty="0"/>
              <a:t>                            &lt;goal&gt;build&lt;/goal&gt;</a:t>
            </a:r>
          </a:p>
          <a:p>
            <a:r>
              <a:rPr lang="en-US" altLang="zh-CN" dirty="0"/>
              <a:t>                        &lt;/goals&gt;</a:t>
            </a:r>
          </a:p>
          <a:p>
            <a:r>
              <a:rPr lang="en-US" altLang="zh-CN" dirty="0"/>
              <a:t>                    &lt;/execution&gt;</a:t>
            </a:r>
          </a:p>
          <a:p>
            <a:r>
              <a:rPr lang="en-US" altLang="zh-CN" dirty="0"/>
              <a:t>                &lt;/executions&gt;</a:t>
            </a:r>
          </a:p>
          <a:p>
            <a:r>
              <a:rPr lang="en-US" altLang="zh-CN" dirty="0"/>
              <a:t>                &lt;configuration&gt;</a:t>
            </a:r>
          </a:p>
          <a:p>
            <a:r>
              <a:rPr lang="en-US" altLang="zh-CN" dirty="0"/>
              <a:t>                    &lt;</a:t>
            </a:r>
            <a:r>
              <a:rPr lang="en-US" altLang="zh-CN" dirty="0" err="1"/>
              <a:t>imageName</a:t>
            </a:r>
            <a:r>
              <a:rPr lang="en-US" altLang="zh-CN" dirty="0"/>
              <a:t>&gt;${</a:t>
            </a:r>
            <a:r>
              <a:rPr lang="en-US" altLang="zh-CN" dirty="0" err="1"/>
              <a:t>docker.image.prefix</a:t>
            </a:r>
            <a:r>
              <a:rPr lang="en-US" altLang="zh-CN" dirty="0"/>
              <a:t>}/${</a:t>
            </a:r>
            <a:r>
              <a:rPr lang="en-US" altLang="zh-CN" dirty="0" err="1"/>
              <a:t>project.artifactId</a:t>
            </a:r>
            <a:r>
              <a:rPr lang="en-US" altLang="zh-CN" dirty="0"/>
              <a:t>}&lt;/</a:t>
            </a:r>
            <a:r>
              <a:rPr lang="en-US" altLang="zh-CN" dirty="0" err="1"/>
              <a:t>imageName</a:t>
            </a:r>
            <a:r>
              <a:rPr lang="en-US" altLang="zh-CN" dirty="0"/>
              <a:t>&gt;</a:t>
            </a:r>
          </a:p>
          <a:p>
            <a:r>
              <a:rPr lang="en-US" altLang="zh-CN" dirty="0"/>
              <a:t>                    &lt;</a:t>
            </a:r>
            <a:r>
              <a:rPr lang="en-US" altLang="zh-CN" dirty="0" err="1"/>
              <a:t>dockerDirectory</a:t>
            </a:r>
            <a:r>
              <a:rPr lang="en-US" altLang="zh-CN" dirty="0"/>
              <a:t>&gt;${</a:t>
            </a:r>
            <a:r>
              <a:rPr lang="en-US" altLang="zh-CN" dirty="0" err="1"/>
              <a:t>project.basedir</a:t>
            </a:r>
            <a:r>
              <a:rPr lang="en-US" altLang="zh-CN" dirty="0"/>
              <a:t>}/</a:t>
            </a:r>
            <a:r>
              <a:rPr lang="en-US" altLang="zh-CN" dirty="0" err="1"/>
              <a:t>src</a:t>
            </a:r>
            <a:r>
              <a:rPr lang="en-US" altLang="zh-CN" dirty="0"/>
              <a:t>/main/</a:t>
            </a:r>
            <a:r>
              <a:rPr lang="en-US" altLang="zh-CN" dirty="0" err="1"/>
              <a:t>docker</a:t>
            </a:r>
            <a:r>
              <a:rPr lang="en-US" altLang="zh-CN" dirty="0"/>
              <a:t>&lt;/</a:t>
            </a:r>
            <a:r>
              <a:rPr lang="en-US" altLang="zh-CN" dirty="0" err="1"/>
              <a:t>dockerDirectory</a:t>
            </a:r>
            <a:r>
              <a:rPr lang="en-US" altLang="zh-CN" dirty="0"/>
              <a:t>&gt;</a:t>
            </a:r>
          </a:p>
          <a:p>
            <a:r>
              <a:rPr lang="en-US" altLang="zh-CN" dirty="0"/>
              <a:t>                    &lt;resources&gt;</a:t>
            </a:r>
          </a:p>
          <a:p>
            <a:r>
              <a:rPr lang="en-US" altLang="zh-CN" dirty="0"/>
              <a:t>                        &lt;resource&gt;</a:t>
            </a:r>
          </a:p>
          <a:p>
            <a:r>
              <a:rPr lang="en-US" altLang="zh-CN" dirty="0"/>
              <a:t>                            &lt;</a:t>
            </a:r>
            <a:r>
              <a:rPr lang="en-US" altLang="zh-CN" dirty="0" err="1"/>
              <a:t>targetPath</a:t>
            </a:r>
            <a:r>
              <a:rPr lang="en-US" altLang="zh-CN" dirty="0"/>
              <a:t>&gt;/&lt;/</a:t>
            </a:r>
            <a:r>
              <a:rPr lang="en-US" altLang="zh-CN" dirty="0" err="1"/>
              <a:t>targetPath</a:t>
            </a:r>
            <a:r>
              <a:rPr lang="en-US" altLang="zh-CN" dirty="0"/>
              <a:t>&gt; </a:t>
            </a:r>
          </a:p>
          <a:p>
            <a:r>
              <a:rPr lang="en-US" altLang="zh-CN" dirty="0"/>
              <a:t>                            &lt;directory&gt;${</a:t>
            </a:r>
            <a:r>
              <a:rPr lang="en-US" altLang="zh-CN" dirty="0" err="1"/>
              <a:t>project.build.directory</a:t>
            </a:r>
            <a:r>
              <a:rPr lang="en-US" altLang="zh-CN" dirty="0"/>
              <a:t>}&lt;/directory&gt;</a:t>
            </a:r>
          </a:p>
          <a:p>
            <a:r>
              <a:rPr lang="en-US" altLang="zh-CN" dirty="0"/>
              <a:t>                            &lt;include&gt;${</a:t>
            </a:r>
            <a:r>
              <a:rPr lang="en-US" altLang="zh-CN" dirty="0" err="1"/>
              <a:t>project.build.finalName</a:t>
            </a:r>
            <a:r>
              <a:rPr lang="en-US" altLang="zh-CN" dirty="0"/>
              <a:t>}.war&lt;/include&gt;</a:t>
            </a:r>
          </a:p>
          <a:p>
            <a:r>
              <a:rPr lang="en-US" altLang="zh-CN" dirty="0"/>
              <a:t>                        &lt;/resource&gt;</a:t>
            </a:r>
          </a:p>
          <a:p>
            <a:r>
              <a:rPr lang="en-US" altLang="zh-CN" dirty="0"/>
              <a:t>                    &lt;/resources&gt;</a:t>
            </a:r>
          </a:p>
          <a:p>
            <a:r>
              <a:rPr lang="en-US" altLang="zh-CN" dirty="0"/>
              <a:t>                &lt;/configuration&gt;</a:t>
            </a:r>
          </a:p>
          <a:p>
            <a:r>
              <a:rPr lang="en-US" altLang="zh-CN" dirty="0"/>
              <a:t>            &lt;/plugin&gt;</a:t>
            </a:r>
          </a:p>
          <a:p>
            <a:r>
              <a:rPr lang="en-US" altLang="zh-CN" dirty="0"/>
              <a:t>        &lt;/plugins&gt;</a:t>
            </a:r>
          </a:p>
          <a:p>
            <a:r>
              <a:rPr lang="en-US" altLang="zh-CN" dirty="0"/>
              <a:t>    &lt;/build&gt;</a:t>
            </a:r>
            <a:endParaRPr lang="zh-CN" altLang="en-US" dirty="0"/>
          </a:p>
        </p:txBody>
      </p:sp>
    </p:spTree>
    <p:extLst>
      <p:ext uri="{BB962C8B-B14F-4D97-AF65-F5344CB8AC3E}">
        <p14:creationId xmlns:p14="http://schemas.microsoft.com/office/powerpoint/2010/main" val="9707304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en-US" altLang="zh-CN" dirty="0"/>
              <a:t>yum install </a:t>
            </a:r>
            <a:r>
              <a:rPr lang="en-US" altLang="zh-CN" dirty="0" err="1"/>
              <a:t>ppp</a:t>
            </a:r>
            <a:r>
              <a:rPr lang="en-US" altLang="zh-CN" dirty="0"/>
              <a:t> </a:t>
            </a:r>
            <a:r>
              <a:rPr lang="en-US" altLang="zh-CN" dirty="0" err="1"/>
              <a:t>pptp</a:t>
            </a:r>
            <a:r>
              <a:rPr lang="en-US" altLang="zh-CN" dirty="0"/>
              <a:t> </a:t>
            </a:r>
            <a:r>
              <a:rPr lang="en-US" altLang="zh-CN" dirty="0" err="1"/>
              <a:t>pptp</a:t>
            </a:r>
            <a:r>
              <a:rPr lang="en-US" altLang="zh-CN" dirty="0"/>
              <a:t>-setup </a:t>
            </a:r>
          </a:p>
          <a:p>
            <a:endParaRPr lang="en-US" altLang="zh-CN" dirty="0" smtClean="0"/>
          </a:p>
          <a:p>
            <a:r>
              <a:rPr lang="en-US" altLang="zh-CN" dirty="0" err="1" smtClean="0"/>
              <a:t>pptpsetup</a:t>
            </a:r>
            <a:r>
              <a:rPr lang="en-US" altLang="zh-CN" dirty="0" smtClean="0"/>
              <a:t> </a:t>
            </a:r>
            <a:r>
              <a:rPr lang="en-US" altLang="zh-CN" dirty="0"/>
              <a:t>--create </a:t>
            </a:r>
            <a:r>
              <a:rPr lang="en-US" altLang="zh-CN" dirty="0" err="1"/>
              <a:t>vpn</a:t>
            </a:r>
            <a:r>
              <a:rPr lang="en-US" altLang="zh-CN" dirty="0"/>
              <a:t> --server 60.10.134.171 </a:t>
            </a:r>
            <a:r>
              <a:rPr lang="en-US" altLang="zh-CN" dirty="0" smtClean="0"/>
              <a:t>--username </a:t>
            </a:r>
            <a:r>
              <a:rPr lang="en-US" altLang="zh-CN" dirty="0" err="1" smtClean="0"/>
              <a:t>zyydtest</a:t>
            </a:r>
            <a:r>
              <a:rPr lang="en-US" altLang="zh-CN" dirty="0" smtClean="0"/>
              <a:t> --</a:t>
            </a:r>
            <a:r>
              <a:rPr lang="en-US" altLang="zh-CN" dirty="0"/>
              <a:t>password </a:t>
            </a:r>
            <a:r>
              <a:rPr lang="en-US" altLang="zh-CN" dirty="0" smtClean="0"/>
              <a:t>123456 –start</a:t>
            </a:r>
          </a:p>
          <a:p>
            <a:endParaRPr lang="en-US" altLang="zh-CN" dirty="0"/>
          </a:p>
          <a:p>
            <a:r>
              <a:rPr lang="en-US" altLang="zh-CN" dirty="0" err="1"/>
              <a:t>modprobe</a:t>
            </a:r>
            <a:r>
              <a:rPr lang="en-US" altLang="zh-CN" dirty="0"/>
              <a:t> </a:t>
            </a:r>
            <a:r>
              <a:rPr lang="en-US" altLang="zh-CN" dirty="0" err="1"/>
              <a:t>ppp_mppe</a:t>
            </a:r>
            <a:r>
              <a:rPr lang="en-US" altLang="zh-CN" dirty="0"/>
              <a:t> </a:t>
            </a:r>
            <a:endParaRPr lang="en-US" altLang="zh-CN" dirty="0" smtClean="0"/>
          </a:p>
          <a:p>
            <a:endParaRPr lang="en-US" altLang="zh-CN" dirty="0"/>
          </a:p>
          <a:p>
            <a:r>
              <a:rPr lang="en-US" altLang="zh-CN" dirty="0">
                <a:hlinkClick r:id="rId2"/>
              </a:rPr>
              <a:t>http://</a:t>
            </a:r>
            <a:r>
              <a:rPr lang="en-US" altLang="zh-CN" dirty="0" smtClean="0">
                <a:hlinkClick r:id="rId2"/>
              </a:rPr>
              <a:t>blog.csdn.net/neilalexander/article/details/38950097</a:t>
            </a:r>
            <a:endParaRPr lang="en-US" altLang="zh-CN" dirty="0" smtClean="0"/>
          </a:p>
          <a:p>
            <a:r>
              <a:rPr lang="en-US" altLang="zh-CN" dirty="0">
                <a:hlinkClick r:id="rId3"/>
              </a:rPr>
              <a:t>http://</a:t>
            </a:r>
            <a:r>
              <a:rPr lang="en-US" altLang="zh-CN" dirty="0" smtClean="0">
                <a:hlinkClick r:id="rId3"/>
              </a:rPr>
              <a:t>blog.csdn.net/ibm_hoojo/article/details/14164263</a:t>
            </a:r>
            <a:endParaRPr lang="en-US" altLang="zh-CN" dirty="0" smtClean="0"/>
          </a:p>
          <a:p>
            <a:r>
              <a:rPr lang="en-US" altLang="zh-CN" b="1" dirty="0" err="1"/>
              <a:t>BinDiff</a:t>
            </a:r>
            <a:endParaRPr lang="en-US" altLang="zh-CN" b="1" dirty="0"/>
          </a:p>
          <a:p>
            <a:endParaRPr lang="en-US" altLang="zh-CN" dirty="0" smtClean="0"/>
          </a:p>
          <a:p>
            <a:r>
              <a:rPr lang="en-US" altLang="zh-CN" dirty="0"/>
              <a:t> </a:t>
            </a:r>
            <a:r>
              <a:rPr lang="en-US" altLang="zh-CN" dirty="0" err="1"/>
              <a:t>pptpsetup</a:t>
            </a:r>
            <a:r>
              <a:rPr lang="en-US" altLang="zh-CN" dirty="0"/>
              <a:t> --create </a:t>
            </a:r>
            <a:r>
              <a:rPr lang="en-US" altLang="zh-CN" dirty="0" err="1"/>
              <a:t>zyvpn</a:t>
            </a:r>
            <a:r>
              <a:rPr lang="en-US" altLang="zh-CN" dirty="0"/>
              <a:t> --server 60.10.134.171 --username </a:t>
            </a:r>
            <a:r>
              <a:rPr lang="en-US" altLang="zh-CN" dirty="0" err="1"/>
              <a:t>zyydtest</a:t>
            </a:r>
            <a:r>
              <a:rPr lang="en-US" altLang="zh-CN"/>
              <a:t> --password 123456 </a:t>
            </a:r>
            <a:r>
              <a:rPr lang="en-US" altLang="zh-CN" smtClean="0"/>
              <a:t>–start</a:t>
            </a:r>
          </a:p>
          <a:p>
            <a:endParaRPr lang="zh-CN" altLang="en-US" dirty="0"/>
          </a:p>
        </p:txBody>
      </p:sp>
    </p:spTree>
    <p:extLst>
      <p:ext uri="{BB962C8B-B14F-4D97-AF65-F5344CB8AC3E}">
        <p14:creationId xmlns:p14="http://schemas.microsoft.com/office/powerpoint/2010/main" val="34383125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.120</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err="1"/>
              <a:t>docker</a:t>
            </a:r>
            <a:r>
              <a:rPr lang="en-US" altLang="zh-CN" dirty="0"/>
              <a:t> run -p 81:8080 -t -d -v /</a:t>
            </a:r>
            <a:r>
              <a:rPr lang="en-US" altLang="zh-CN" dirty="0" err="1"/>
              <a:t>jenkins</a:t>
            </a:r>
            <a:r>
              <a:rPr lang="en-US" altLang="zh-CN" dirty="0"/>
              <a:t>:/</a:t>
            </a:r>
            <a:r>
              <a:rPr lang="en-US" altLang="zh-CN" dirty="0" err="1"/>
              <a:t>jenkins</a:t>
            </a:r>
            <a:r>
              <a:rPr lang="en-US" altLang="zh-CN" dirty="0"/>
              <a:t> --name </a:t>
            </a:r>
            <a:r>
              <a:rPr lang="en-US" altLang="zh-CN" dirty="0" err="1"/>
              <a:t>zy_jenkins</a:t>
            </a:r>
            <a:r>
              <a:rPr lang="en-US" altLang="zh-CN" dirty="0"/>
              <a:t> </a:t>
            </a:r>
            <a:r>
              <a:rPr lang="en-US" altLang="zh-CN" dirty="0" err="1" smtClean="0"/>
              <a:t>stephenreed</a:t>
            </a:r>
            <a:r>
              <a:rPr lang="en-US" altLang="zh-CN" dirty="0" smtClean="0"/>
              <a:t>/jenkins-java8-maven-git</a:t>
            </a:r>
          </a:p>
          <a:p>
            <a:endParaRPr lang="en-US" altLang="zh-CN" dirty="0" smtClean="0"/>
          </a:p>
          <a:p>
            <a:r>
              <a:rPr lang="en-US" altLang="zh-CN" dirty="0" err="1"/>
              <a:t>docker</a:t>
            </a:r>
            <a:r>
              <a:rPr lang="en-US" altLang="zh-CN" dirty="0"/>
              <a:t> run -p 81:8080 -t -d -v /</a:t>
            </a:r>
            <a:r>
              <a:rPr lang="en-US" altLang="zh-CN" dirty="0" err="1"/>
              <a:t>jenkins</a:t>
            </a:r>
            <a:r>
              <a:rPr lang="en-US" altLang="zh-CN" dirty="0"/>
              <a:t>:/</a:t>
            </a:r>
            <a:r>
              <a:rPr lang="en-US" altLang="zh-CN" dirty="0" err="1"/>
              <a:t>jenkins</a:t>
            </a:r>
            <a:r>
              <a:rPr lang="en-US" altLang="zh-CN" dirty="0"/>
              <a:t> --name docker.io/</a:t>
            </a:r>
            <a:r>
              <a:rPr lang="en-US" altLang="zh-CN" dirty="0" err="1"/>
              <a:t>jenkins</a:t>
            </a:r>
            <a:endParaRPr lang="en-US" altLang="zh-CN" dirty="0"/>
          </a:p>
          <a:p>
            <a:endParaRPr lang="en-US" altLang="zh-CN" dirty="0"/>
          </a:p>
          <a:p>
            <a:r>
              <a:rPr lang="en-US" altLang="zh-CN" dirty="0" err="1"/>
              <a:t>docker</a:t>
            </a:r>
            <a:r>
              <a:rPr lang="en-US" altLang="zh-CN" dirty="0"/>
              <a:t> run -p </a:t>
            </a:r>
            <a:r>
              <a:rPr lang="en-US" altLang="zh-CN" dirty="0" smtClean="0"/>
              <a:t>82:8080 </a:t>
            </a:r>
            <a:r>
              <a:rPr lang="en-US" altLang="zh-CN" dirty="0"/>
              <a:t>-p 50000:50000 -v /opt/home:/</a:t>
            </a:r>
            <a:r>
              <a:rPr lang="en-US" altLang="zh-CN" dirty="0" err="1"/>
              <a:t>var</a:t>
            </a:r>
            <a:r>
              <a:rPr lang="en-US" altLang="zh-CN" dirty="0"/>
              <a:t>/</a:t>
            </a:r>
            <a:r>
              <a:rPr lang="en-US" altLang="zh-CN" dirty="0" err="1"/>
              <a:t>jenkins_home</a:t>
            </a:r>
            <a:r>
              <a:rPr lang="en-US" altLang="zh-CN" dirty="0"/>
              <a:t> </a:t>
            </a:r>
            <a:r>
              <a:rPr lang="en-US" altLang="zh-CN" dirty="0" err="1"/>
              <a:t>jenkins</a:t>
            </a:r>
            <a:endParaRPr lang="en-US" altLang="zh-CN" dirty="0"/>
          </a:p>
          <a:p>
            <a:endParaRPr lang="zh-CN" altLang="en-US" dirty="0"/>
          </a:p>
        </p:txBody>
      </p:sp>
    </p:spTree>
    <p:extLst>
      <p:ext uri="{BB962C8B-B14F-4D97-AF65-F5344CB8AC3E}">
        <p14:creationId xmlns:p14="http://schemas.microsoft.com/office/powerpoint/2010/main" val="2010586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怎么用</a:t>
            </a:r>
            <a:endParaRPr lang="zh-CN" altLang="en-US" dirty="0"/>
          </a:p>
        </p:txBody>
      </p:sp>
      <p:sp>
        <p:nvSpPr>
          <p:cNvPr id="3" name="内容占位符 2"/>
          <p:cNvSpPr>
            <a:spLocks noGrp="1"/>
          </p:cNvSpPr>
          <p:nvPr>
            <p:ph idx="1"/>
          </p:nvPr>
        </p:nvSpPr>
        <p:spPr/>
        <p:txBody>
          <a:bodyPr/>
          <a:lstStyle/>
          <a:p>
            <a:endParaRPr lang="zh-CN" altLang="en-US"/>
          </a:p>
        </p:txBody>
      </p:sp>
      <p:pic>
        <p:nvPicPr>
          <p:cNvPr id="1026" name="Picture 2" descr="http://img.ptcms.csdn.net/article/201507/21/55ae105fcc9b4_middle.jpg?_=6150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405945"/>
            <a:ext cx="8397233" cy="4772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22700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120</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Maven </a:t>
            </a:r>
            <a:r>
              <a:rPr lang="zh-CN" altLang="en-US" dirty="0" smtClean="0"/>
              <a:t>宿主机环境</a:t>
            </a:r>
            <a:endParaRPr lang="en-US" altLang="zh-CN" dirty="0" smtClean="0"/>
          </a:p>
          <a:p>
            <a:r>
              <a:rPr lang="en-US" altLang="zh-CN" dirty="0" smtClean="0"/>
              <a:t> maven</a:t>
            </a:r>
          </a:p>
          <a:p>
            <a:r>
              <a:rPr lang="en-US" altLang="zh-CN" dirty="0" err="1" smtClean="0"/>
              <a:t>Jdk</a:t>
            </a:r>
            <a:endParaRPr lang="en-US" altLang="zh-CN" dirty="0" smtClean="0"/>
          </a:p>
          <a:p>
            <a:r>
              <a:rPr lang="en-US" altLang="zh-CN" dirty="0"/>
              <a:t>yum install </a:t>
            </a:r>
            <a:r>
              <a:rPr lang="en-US" altLang="zh-CN" dirty="0" smtClean="0"/>
              <a:t>maven</a:t>
            </a:r>
          </a:p>
          <a:p>
            <a:r>
              <a:rPr lang="en-US" altLang="zh-CN" dirty="0" smtClean="0"/>
              <a:t>yum </a:t>
            </a:r>
            <a:r>
              <a:rPr lang="en-US" altLang="zh-CN" dirty="0"/>
              <a:t>install </a:t>
            </a:r>
            <a:r>
              <a:rPr lang="en-US" altLang="zh-CN" dirty="0" err="1" smtClean="0"/>
              <a:t>git</a:t>
            </a:r>
            <a:endParaRPr lang="en-US" altLang="zh-CN" dirty="0" smtClean="0"/>
          </a:p>
          <a:p>
            <a:r>
              <a:rPr lang="en-US" altLang="zh-CN" dirty="0" err="1"/>
              <a:t>docker</a:t>
            </a:r>
            <a:r>
              <a:rPr lang="en-US" altLang="zh-CN" dirty="0"/>
              <a:t> save </a:t>
            </a:r>
            <a:r>
              <a:rPr lang="en-US" altLang="zh-CN" dirty="0" err="1"/>
              <a:t>stephenreed</a:t>
            </a:r>
            <a:r>
              <a:rPr lang="en-US" altLang="zh-CN" dirty="0"/>
              <a:t>/jenkins-java8-maven-git &gt; jenkins.tar.gz</a:t>
            </a:r>
            <a:endParaRPr lang="zh-CN" altLang="en-US" dirty="0"/>
          </a:p>
          <a:p>
            <a:r>
              <a:rPr lang="en-US" altLang="zh-CN" dirty="0" err="1" smtClean="0"/>
              <a:t>docker</a:t>
            </a:r>
            <a:r>
              <a:rPr lang="en-US" altLang="zh-CN" dirty="0" smtClean="0"/>
              <a:t> </a:t>
            </a:r>
            <a:r>
              <a:rPr lang="en-US" altLang="zh-CN" dirty="0"/>
              <a:t>load &lt; jenkins.tar.gz</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1950706579"/>
              </p:ext>
            </p:extLst>
          </p:nvPr>
        </p:nvGraphicFramePr>
        <p:xfrm>
          <a:off x="5436096" y="3356992"/>
          <a:ext cx="1092200" cy="711200"/>
        </p:xfrm>
        <a:graphic>
          <a:graphicData uri="http://schemas.openxmlformats.org/presentationml/2006/ole">
            <mc:AlternateContent xmlns:mc="http://schemas.openxmlformats.org/markup-compatibility/2006">
              <mc:Choice xmlns:v="urn:schemas-microsoft-com:vml" Requires="v">
                <p:oleObj spid="_x0000_s1032" name="包装程序外壳对象" showAsIcon="1" r:id="rId3" imgW="1092600" imgH="711360" progId="Package">
                  <p:embed/>
                </p:oleObj>
              </mc:Choice>
              <mc:Fallback>
                <p:oleObj name="包装程序外壳对象" showAsIcon="1" r:id="rId3" imgW="1092600" imgH="711360" progId="Package">
                  <p:embed/>
                  <p:pic>
                    <p:nvPicPr>
                      <p:cNvPr id="0" name=""/>
                      <p:cNvPicPr/>
                      <p:nvPr/>
                    </p:nvPicPr>
                    <p:blipFill>
                      <a:blip r:embed="rId4"/>
                      <a:stretch>
                        <a:fillRect/>
                      </a:stretch>
                    </p:blipFill>
                    <p:spPr>
                      <a:xfrm>
                        <a:off x="5436096" y="3356992"/>
                        <a:ext cx="1092200" cy="711200"/>
                      </a:xfrm>
                      <a:prstGeom prst="rect">
                        <a:avLst/>
                      </a:prstGeom>
                    </p:spPr>
                  </p:pic>
                </p:oleObj>
              </mc:Fallback>
            </mc:AlternateContent>
          </a:graphicData>
        </a:graphic>
      </p:graphicFrame>
    </p:spTree>
    <p:extLst>
      <p:ext uri="{BB962C8B-B14F-4D97-AF65-F5344CB8AC3E}">
        <p14:creationId xmlns:p14="http://schemas.microsoft.com/office/powerpoint/2010/main" val="38898563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hlinkClick r:id="rId2"/>
              </a:rPr>
              <a:t>http://</a:t>
            </a:r>
            <a:r>
              <a:rPr lang="en-US" altLang="zh-CN" dirty="0" smtClean="0">
                <a:hlinkClick r:id="rId2"/>
              </a:rPr>
              <a:t>blog.csdn.net/ownfire/article/details/50274335</a:t>
            </a:r>
            <a:endParaRPr lang="en-US" altLang="zh-CN" dirty="0" smtClean="0"/>
          </a:p>
          <a:p>
            <a:endParaRPr lang="en-US" altLang="zh-CN" dirty="0"/>
          </a:p>
          <a:p>
            <a:r>
              <a:rPr lang="en-US" altLang="zh-CN" dirty="0" err="1"/>
              <a:t>docker</a:t>
            </a:r>
            <a:r>
              <a:rPr lang="en-US" altLang="zh-CN" dirty="0"/>
              <a:t> pull </a:t>
            </a:r>
            <a:r>
              <a:rPr lang="en-US" altLang="zh-CN" dirty="0" err="1" smtClean="0"/>
              <a:t>mysql</a:t>
            </a:r>
            <a:endParaRPr lang="en-US" altLang="zh-CN" dirty="0" smtClean="0"/>
          </a:p>
          <a:p>
            <a:r>
              <a:rPr lang="en-US" altLang="zh-CN" dirty="0" err="1"/>
              <a:t>docker</a:t>
            </a:r>
            <a:r>
              <a:rPr lang="en-US" altLang="zh-CN" dirty="0"/>
              <a:t> run -v /data/</a:t>
            </a:r>
            <a:r>
              <a:rPr lang="en-US" altLang="zh-CN" dirty="0" err="1"/>
              <a:t>var</a:t>
            </a:r>
            <a:r>
              <a:rPr lang="en-US" altLang="zh-CN" dirty="0"/>
              <a:t>/</a:t>
            </a:r>
            <a:r>
              <a:rPr lang="en-US" altLang="zh-CN" dirty="0" err="1"/>
              <a:t>mysql</a:t>
            </a:r>
            <a:r>
              <a:rPr lang="en-US" altLang="zh-CN" dirty="0"/>
              <a:t>/:/</a:t>
            </a:r>
            <a:r>
              <a:rPr lang="en-US" altLang="zh-CN" dirty="0" err="1"/>
              <a:t>var</a:t>
            </a:r>
            <a:r>
              <a:rPr lang="en-US" altLang="zh-CN" dirty="0"/>
              <a:t>/lib/</a:t>
            </a:r>
            <a:r>
              <a:rPr lang="en-US" altLang="zh-CN" dirty="0" err="1"/>
              <a:t>mysql</a:t>
            </a:r>
            <a:r>
              <a:rPr lang="en-US" altLang="zh-CN" dirty="0"/>
              <a:t> -e MYSQL_ROOT_PASSWORD=kS4pJUIb </a:t>
            </a:r>
            <a:r>
              <a:rPr lang="en-US" altLang="zh-CN" dirty="0" err="1"/>
              <a:t>mysql</a:t>
            </a:r>
            <a:endParaRPr lang="zh-CN" altLang="en-US" dirty="0"/>
          </a:p>
        </p:txBody>
      </p:sp>
    </p:spTree>
    <p:extLst>
      <p:ext uri="{BB962C8B-B14F-4D97-AF65-F5344CB8AC3E}">
        <p14:creationId xmlns:p14="http://schemas.microsoft.com/office/powerpoint/2010/main" val="13547602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GRANT ALL PRIVILEGES ON *.* TO </a:t>
            </a:r>
            <a:r>
              <a:rPr lang="en-US" altLang="zh-CN" dirty="0" smtClean="0"/>
              <a:t>‘root'@'%</a:t>
            </a:r>
            <a:r>
              <a:rPr lang="en-US" altLang="zh-CN" dirty="0"/>
              <a:t>'IDENTIFIED BY </a:t>
            </a:r>
            <a:r>
              <a:rPr lang="en-US" altLang="zh-CN" dirty="0" smtClean="0"/>
              <a:t>‘3g2win.com' </a:t>
            </a:r>
            <a:r>
              <a:rPr lang="en-US" altLang="zh-CN" dirty="0"/>
              <a:t>WITH GRANT OPTION; </a:t>
            </a:r>
            <a:endParaRPr lang="zh-CN" altLang="en-US" dirty="0"/>
          </a:p>
        </p:txBody>
      </p:sp>
    </p:spTree>
    <p:extLst>
      <p:ext uri="{BB962C8B-B14F-4D97-AF65-F5344CB8AC3E}">
        <p14:creationId xmlns:p14="http://schemas.microsoft.com/office/powerpoint/2010/main" val="658828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安装</a:t>
            </a:r>
            <a:r>
              <a:rPr lang="en-US" altLang="zh-CN" dirty="0" smtClean="0"/>
              <a:t>-</a:t>
            </a:r>
            <a:r>
              <a:rPr lang="en-US" altLang="zh-CN" dirty="0"/>
              <a:t> Docker</a:t>
            </a:r>
            <a:r>
              <a:rPr lang="zh-CN" altLang="en-US" dirty="0"/>
              <a:t>方式</a:t>
            </a:r>
          </a:p>
        </p:txBody>
      </p:sp>
      <p:sp>
        <p:nvSpPr>
          <p:cNvPr id="3" name="内容占位符 2"/>
          <p:cNvSpPr>
            <a:spLocks noGrp="1"/>
          </p:cNvSpPr>
          <p:nvPr>
            <p:ph idx="1"/>
          </p:nvPr>
        </p:nvSpPr>
        <p:spPr/>
        <p:txBody>
          <a:bodyPr/>
          <a:lstStyle/>
          <a:p>
            <a:r>
              <a:rPr lang="en-US" altLang="zh-CN" dirty="0" err="1"/>
              <a:t>docker</a:t>
            </a:r>
            <a:r>
              <a:rPr lang="en-US" altLang="zh-CN" dirty="0"/>
              <a:t> pull </a:t>
            </a:r>
            <a:r>
              <a:rPr lang="en-US" altLang="zh-CN" dirty="0" err="1"/>
              <a:t>stephenreed</a:t>
            </a:r>
            <a:r>
              <a:rPr lang="en-US" altLang="zh-CN" dirty="0"/>
              <a:t>/jenkins-java8-maven-git</a:t>
            </a:r>
          </a:p>
          <a:p>
            <a:r>
              <a:rPr lang="en-US" altLang="zh-CN" dirty="0"/>
              <a:t> </a:t>
            </a:r>
            <a:r>
              <a:rPr lang="en-US" altLang="zh-CN" dirty="0" err="1"/>
              <a:t>docker</a:t>
            </a:r>
            <a:r>
              <a:rPr lang="en-US" altLang="zh-CN" dirty="0"/>
              <a:t> run -p 8080:8080 -t -v /</a:t>
            </a:r>
            <a:r>
              <a:rPr lang="en-US" altLang="zh-CN" dirty="0" err="1" smtClean="0"/>
              <a:t>jenkins</a:t>
            </a:r>
            <a:r>
              <a:rPr lang="en-US" altLang="zh-CN" dirty="0" smtClean="0"/>
              <a:t>:/</a:t>
            </a:r>
            <a:r>
              <a:rPr lang="en-US" altLang="zh-CN" dirty="0" err="1" smtClean="0"/>
              <a:t>jenkins</a:t>
            </a:r>
            <a:r>
              <a:rPr lang="en-US" altLang="zh-CN" dirty="0" smtClean="0"/>
              <a:t> </a:t>
            </a:r>
            <a:r>
              <a:rPr lang="en-US" altLang="zh-CN" dirty="0" err="1"/>
              <a:t>stephenreed</a:t>
            </a:r>
            <a:r>
              <a:rPr lang="en-US" altLang="zh-CN" dirty="0"/>
              <a:t>/jenkins-java8-maven-git</a:t>
            </a:r>
          </a:p>
        </p:txBody>
      </p:sp>
    </p:spTree>
    <p:extLst>
      <p:ext uri="{BB962C8B-B14F-4D97-AF65-F5344CB8AC3E}">
        <p14:creationId xmlns:p14="http://schemas.microsoft.com/office/powerpoint/2010/main" val="566583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57213"/>
            <a:ext cx="11211453" cy="49600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75408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宿主机节点</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smtClean="0"/>
              <a:t>、添加凭证</a:t>
            </a:r>
            <a:endParaRPr lang="en-US" altLang="zh-CN" dirty="0" smtClean="0"/>
          </a:p>
          <a:p>
            <a:pPr lvl="1"/>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7988" y="2209800"/>
            <a:ext cx="3248025" cy="243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5205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凭证</a:t>
            </a:r>
            <a:endParaRPr lang="zh-CN" altLang="en-US" dirty="0"/>
          </a:p>
        </p:txBody>
      </p:sp>
      <p:sp>
        <p:nvSpPr>
          <p:cNvPr id="3" name="内容占位符 2"/>
          <p:cNvSpPr>
            <a:spLocks noGrp="1"/>
          </p:cNvSpPr>
          <p:nvPr>
            <p:ph idx="1"/>
          </p:nvPr>
        </p:nvSpPr>
        <p:spPr/>
        <p:txBody>
          <a:bodyPr/>
          <a:lstStyle/>
          <a:p>
            <a:r>
              <a:rPr lang="zh-CN" altLang="en-US" dirty="0"/>
              <a:t>用户名密码</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357151"/>
            <a:ext cx="7722475" cy="36724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38747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添加节点</a:t>
            </a:r>
            <a:endParaRPr lang="zh-CN" altLang="en-US" dirty="0"/>
          </a:p>
        </p:txBody>
      </p:sp>
      <p:sp>
        <p:nvSpPr>
          <p:cNvPr id="3" name="内容占位符 2"/>
          <p:cNvSpPr>
            <a:spLocks noGrp="1"/>
          </p:cNvSpPr>
          <p:nvPr>
            <p:ph idx="1"/>
          </p:nvPr>
        </p:nvSpPr>
        <p:spPr/>
        <p:txBody>
          <a:bodyPr/>
          <a:lstStyle/>
          <a:p>
            <a:r>
              <a:rPr lang="zh-CN" altLang="en-US" dirty="0" smtClean="0"/>
              <a:t>系统管理</a:t>
            </a:r>
            <a:r>
              <a:rPr lang="en-US" altLang="zh-CN" dirty="0" smtClean="0"/>
              <a:t>-</a:t>
            </a:r>
            <a:r>
              <a:rPr lang="zh-CN" altLang="en-US" dirty="0" smtClean="0"/>
              <a:t>管理节点</a:t>
            </a:r>
            <a:endParaRPr lang="zh-CN"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2643188"/>
            <a:ext cx="2847975" cy="1571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595562"/>
            <a:ext cx="3914775" cy="166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01868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新建节点</a:t>
            </a:r>
            <a:endParaRPr lang="zh-CN" altLang="en-US"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5576" y="2924944"/>
            <a:ext cx="7790687" cy="2664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1179374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2452</TotalTime>
  <Words>1149</Words>
  <Application>Microsoft Office PowerPoint</Application>
  <PresentationFormat>全屏显示(4:3)</PresentationFormat>
  <Paragraphs>224</Paragraphs>
  <Slides>32</Slides>
  <Notes>4</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32</vt:i4>
      </vt:variant>
    </vt:vector>
  </HeadingPairs>
  <TitlesOfParts>
    <vt:vector size="34" baseType="lpstr">
      <vt:lpstr>Office 主题</vt:lpstr>
      <vt:lpstr>程序包</vt:lpstr>
      <vt:lpstr>jenkins</vt:lpstr>
      <vt:lpstr>是什么</vt:lpstr>
      <vt:lpstr>怎么用</vt:lpstr>
      <vt:lpstr>安装- Docker方式</vt:lpstr>
      <vt:lpstr>PowerPoint 演示文稿</vt:lpstr>
      <vt:lpstr>宿主机节点</vt:lpstr>
      <vt:lpstr>凭证</vt:lpstr>
      <vt:lpstr>添加节点</vt:lpstr>
      <vt:lpstr>新建节点</vt:lpstr>
      <vt:lpstr>PowerPoint 演示文稿</vt:lpstr>
      <vt:lpstr>任务</vt:lpstr>
      <vt:lpstr>PowerPoint 演示文稿</vt:lpstr>
      <vt:lpstr>上传正式环境</vt:lpstr>
      <vt:lpstr>PowerPoint 演示文稿</vt:lpstr>
      <vt:lpstr>PowerPoint 演示文稿</vt:lpstr>
      <vt:lpstr>of executors</vt:lpstr>
      <vt:lpstr>启动方法</vt:lpstr>
      <vt:lpstr>PowerPoint 演示文稿</vt:lpstr>
      <vt:lpstr>Docker registry</vt:lpstr>
      <vt:lpstr>……………………</vt:lpstr>
      <vt:lpstr>仓库本机</vt:lpstr>
      <vt:lpstr>PowerPoint 演示文稿</vt:lpstr>
      <vt:lpstr>远程</vt:lpstr>
      <vt:lpstr>PowerPoint 演示文稿</vt:lpstr>
      <vt:lpstr>基于kubernetes的docker集群实践</vt:lpstr>
      <vt:lpstr>PowerPoint 演示文稿</vt:lpstr>
      <vt:lpstr>PowerPoint 演示文稿</vt:lpstr>
      <vt:lpstr>PowerPoint 演示文稿</vt:lpstr>
      <vt:lpstr>.120</vt:lpstr>
      <vt:lpstr>120</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shuyouliu</dc:creator>
  <cp:lastModifiedBy>zywx</cp:lastModifiedBy>
  <cp:revision>72</cp:revision>
  <dcterms:created xsi:type="dcterms:W3CDTF">2016-08-18T02:28:34Z</dcterms:created>
  <dcterms:modified xsi:type="dcterms:W3CDTF">2016-09-09T10:54:26Z</dcterms:modified>
</cp:coreProperties>
</file>