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4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73" y="1600200"/>
            <a:ext cx="56574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646243" cy="611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28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shuyouliu</dc:creator>
  <cp:lastModifiedBy>zywx</cp:lastModifiedBy>
  <cp:revision>3</cp:revision>
  <dcterms:created xsi:type="dcterms:W3CDTF">2016-09-20T05:38:56Z</dcterms:created>
  <dcterms:modified xsi:type="dcterms:W3CDTF">2016-09-20T08:11:04Z</dcterms:modified>
</cp:coreProperties>
</file>