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4F2FC-A90E-417A-A64A-4037653047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133538-CD14-418C-9C96-041021BC0267}">
      <dgm:prSet/>
      <dgm:spPr/>
      <dgm:t>
        <a:bodyPr/>
        <a:lstStyle/>
        <a:p>
          <a:r>
            <a:rPr lang="en-US"/>
            <a:t>Put more time into working on my project</a:t>
          </a:r>
        </a:p>
      </dgm:t>
    </dgm:pt>
    <dgm:pt modelId="{90866277-7D82-4A96-A2BA-46D6728398BD}" type="parTrans" cxnId="{BDF89E0F-E70A-43CE-AB0D-002C6746BA04}">
      <dgm:prSet/>
      <dgm:spPr/>
      <dgm:t>
        <a:bodyPr/>
        <a:lstStyle/>
        <a:p>
          <a:endParaRPr lang="en-US"/>
        </a:p>
      </dgm:t>
    </dgm:pt>
    <dgm:pt modelId="{D0FC522A-BA8E-4C61-A433-3DC9268019A5}" type="sibTrans" cxnId="{BDF89E0F-E70A-43CE-AB0D-002C6746BA04}">
      <dgm:prSet/>
      <dgm:spPr/>
      <dgm:t>
        <a:bodyPr/>
        <a:lstStyle/>
        <a:p>
          <a:endParaRPr lang="en-US"/>
        </a:p>
      </dgm:t>
    </dgm:pt>
    <dgm:pt modelId="{5FE2F379-B436-4F0A-9A42-935769FD399C}">
      <dgm:prSet/>
      <dgm:spPr/>
      <dgm:t>
        <a:bodyPr/>
        <a:lstStyle/>
        <a:p>
          <a:r>
            <a:rPr lang="en-US"/>
            <a:t>Learn the libraries a lot more</a:t>
          </a:r>
        </a:p>
      </dgm:t>
    </dgm:pt>
    <dgm:pt modelId="{AF8579EF-461F-4458-9E7C-D867B05BE579}" type="parTrans" cxnId="{661C7A9C-5A9B-43E8-BE82-524CD4AAF96E}">
      <dgm:prSet/>
      <dgm:spPr/>
      <dgm:t>
        <a:bodyPr/>
        <a:lstStyle/>
        <a:p>
          <a:endParaRPr lang="en-US"/>
        </a:p>
      </dgm:t>
    </dgm:pt>
    <dgm:pt modelId="{98908BAF-6AC9-4729-8665-E8823FDC8310}" type="sibTrans" cxnId="{661C7A9C-5A9B-43E8-BE82-524CD4AAF96E}">
      <dgm:prSet/>
      <dgm:spPr/>
      <dgm:t>
        <a:bodyPr/>
        <a:lstStyle/>
        <a:p>
          <a:endParaRPr lang="en-US"/>
        </a:p>
      </dgm:t>
    </dgm:pt>
    <dgm:pt modelId="{1E3CBCA3-8789-4B69-86CD-F72A8B34EBF9}" type="pres">
      <dgm:prSet presAssocID="{2164F2FC-A90E-417A-A64A-403765304770}" presName="root" presStyleCnt="0">
        <dgm:presLayoutVars>
          <dgm:dir/>
          <dgm:resizeHandles val="exact"/>
        </dgm:presLayoutVars>
      </dgm:prSet>
      <dgm:spPr/>
    </dgm:pt>
    <dgm:pt modelId="{62940AA5-E941-4E56-A1E4-AB1077CEF87A}" type="pres">
      <dgm:prSet presAssocID="{25133538-CD14-418C-9C96-041021BC0267}" presName="compNode" presStyleCnt="0"/>
      <dgm:spPr/>
    </dgm:pt>
    <dgm:pt modelId="{0FAB433B-3039-4D7D-A8A7-9745208CE9DD}" type="pres">
      <dgm:prSet presAssocID="{25133538-CD14-418C-9C96-041021BC0267}" presName="bgRect" presStyleLbl="bgShp" presStyleIdx="0" presStyleCnt="2"/>
      <dgm:spPr/>
    </dgm:pt>
    <dgm:pt modelId="{E207A88A-624E-4DA1-802D-EBDB92F3DBA7}" type="pres">
      <dgm:prSet presAssocID="{25133538-CD14-418C-9C96-041021BC02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0A3283F-B9D8-41E6-A6C8-12FC7AD23752}" type="pres">
      <dgm:prSet presAssocID="{25133538-CD14-418C-9C96-041021BC0267}" presName="spaceRect" presStyleCnt="0"/>
      <dgm:spPr/>
    </dgm:pt>
    <dgm:pt modelId="{145F49BC-145B-4E49-901F-829C3F2CC85B}" type="pres">
      <dgm:prSet presAssocID="{25133538-CD14-418C-9C96-041021BC0267}" presName="parTx" presStyleLbl="revTx" presStyleIdx="0" presStyleCnt="2">
        <dgm:presLayoutVars>
          <dgm:chMax val="0"/>
          <dgm:chPref val="0"/>
        </dgm:presLayoutVars>
      </dgm:prSet>
      <dgm:spPr/>
    </dgm:pt>
    <dgm:pt modelId="{E073DC48-DCD2-4718-95BE-05BE1BEF76C8}" type="pres">
      <dgm:prSet presAssocID="{D0FC522A-BA8E-4C61-A433-3DC9268019A5}" presName="sibTrans" presStyleCnt="0"/>
      <dgm:spPr/>
    </dgm:pt>
    <dgm:pt modelId="{EC380047-C53F-46BC-8E90-55C912817EE6}" type="pres">
      <dgm:prSet presAssocID="{5FE2F379-B436-4F0A-9A42-935769FD399C}" presName="compNode" presStyleCnt="0"/>
      <dgm:spPr/>
    </dgm:pt>
    <dgm:pt modelId="{E239DF46-F5E7-434D-BD1B-871A65DCCE17}" type="pres">
      <dgm:prSet presAssocID="{5FE2F379-B436-4F0A-9A42-935769FD399C}" presName="bgRect" presStyleLbl="bgShp" presStyleIdx="1" presStyleCnt="2"/>
      <dgm:spPr/>
    </dgm:pt>
    <dgm:pt modelId="{30BCCA5A-1570-4BAC-901C-E9C05D15CA18}" type="pres">
      <dgm:prSet presAssocID="{5FE2F379-B436-4F0A-9A42-935769FD39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1F2D0D4-5812-49B0-9158-C3FB623E82AE}" type="pres">
      <dgm:prSet presAssocID="{5FE2F379-B436-4F0A-9A42-935769FD399C}" presName="spaceRect" presStyleCnt="0"/>
      <dgm:spPr/>
    </dgm:pt>
    <dgm:pt modelId="{91290FBB-8622-4B42-8F12-4E5AFE49351A}" type="pres">
      <dgm:prSet presAssocID="{5FE2F379-B436-4F0A-9A42-935769FD39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F89E0F-E70A-43CE-AB0D-002C6746BA04}" srcId="{2164F2FC-A90E-417A-A64A-403765304770}" destId="{25133538-CD14-418C-9C96-041021BC0267}" srcOrd="0" destOrd="0" parTransId="{90866277-7D82-4A96-A2BA-46D6728398BD}" sibTransId="{D0FC522A-BA8E-4C61-A433-3DC9268019A5}"/>
    <dgm:cxn modelId="{5454A519-B2E8-40B1-A7A7-1B3883C8D704}" type="presOf" srcId="{25133538-CD14-418C-9C96-041021BC0267}" destId="{145F49BC-145B-4E49-901F-829C3F2CC85B}" srcOrd="0" destOrd="0" presId="urn:microsoft.com/office/officeart/2018/2/layout/IconVerticalSolidList"/>
    <dgm:cxn modelId="{661C7A9C-5A9B-43E8-BE82-524CD4AAF96E}" srcId="{2164F2FC-A90E-417A-A64A-403765304770}" destId="{5FE2F379-B436-4F0A-9A42-935769FD399C}" srcOrd="1" destOrd="0" parTransId="{AF8579EF-461F-4458-9E7C-D867B05BE579}" sibTransId="{98908BAF-6AC9-4729-8665-E8823FDC8310}"/>
    <dgm:cxn modelId="{9EC782A6-4F87-48ED-863F-147FDECA27EB}" type="presOf" srcId="{2164F2FC-A90E-417A-A64A-403765304770}" destId="{1E3CBCA3-8789-4B69-86CD-F72A8B34EBF9}" srcOrd="0" destOrd="0" presId="urn:microsoft.com/office/officeart/2018/2/layout/IconVerticalSolidList"/>
    <dgm:cxn modelId="{512639D2-A04E-4355-AA29-F1B5F922DCCA}" type="presOf" srcId="{5FE2F379-B436-4F0A-9A42-935769FD399C}" destId="{91290FBB-8622-4B42-8F12-4E5AFE49351A}" srcOrd="0" destOrd="0" presId="urn:microsoft.com/office/officeart/2018/2/layout/IconVerticalSolidList"/>
    <dgm:cxn modelId="{E461E0E3-0877-4520-AB3B-3DE2C5B5B594}" type="presParOf" srcId="{1E3CBCA3-8789-4B69-86CD-F72A8B34EBF9}" destId="{62940AA5-E941-4E56-A1E4-AB1077CEF87A}" srcOrd="0" destOrd="0" presId="urn:microsoft.com/office/officeart/2018/2/layout/IconVerticalSolidList"/>
    <dgm:cxn modelId="{AB302CBB-8D0B-4DFD-BAD4-09013B76AC99}" type="presParOf" srcId="{62940AA5-E941-4E56-A1E4-AB1077CEF87A}" destId="{0FAB433B-3039-4D7D-A8A7-9745208CE9DD}" srcOrd="0" destOrd="0" presId="urn:microsoft.com/office/officeart/2018/2/layout/IconVerticalSolidList"/>
    <dgm:cxn modelId="{13AE0214-2140-47AF-A118-8C8ED30AF2CE}" type="presParOf" srcId="{62940AA5-E941-4E56-A1E4-AB1077CEF87A}" destId="{E207A88A-624E-4DA1-802D-EBDB92F3DBA7}" srcOrd="1" destOrd="0" presId="urn:microsoft.com/office/officeart/2018/2/layout/IconVerticalSolidList"/>
    <dgm:cxn modelId="{2EB82FBE-5BF5-4DC2-A50E-03E6B5FAB812}" type="presParOf" srcId="{62940AA5-E941-4E56-A1E4-AB1077CEF87A}" destId="{10A3283F-B9D8-41E6-A6C8-12FC7AD23752}" srcOrd="2" destOrd="0" presId="urn:microsoft.com/office/officeart/2018/2/layout/IconVerticalSolidList"/>
    <dgm:cxn modelId="{D7D280AD-9812-4D7C-8D1C-188B43C8F65B}" type="presParOf" srcId="{62940AA5-E941-4E56-A1E4-AB1077CEF87A}" destId="{145F49BC-145B-4E49-901F-829C3F2CC85B}" srcOrd="3" destOrd="0" presId="urn:microsoft.com/office/officeart/2018/2/layout/IconVerticalSolidList"/>
    <dgm:cxn modelId="{275B4647-7434-4FFB-8EC8-0688B9E10BE9}" type="presParOf" srcId="{1E3CBCA3-8789-4B69-86CD-F72A8B34EBF9}" destId="{E073DC48-DCD2-4718-95BE-05BE1BEF76C8}" srcOrd="1" destOrd="0" presId="urn:microsoft.com/office/officeart/2018/2/layout/IconVerticalSolidList"/>
    <dgm:cxn modelId="{CFBC465B-2207-4A67-8480-452A572EECEE}" type="presParOf" srcId="{1E3CBCA3-8789-4B69-86CD-F72A8B34EBF9}" destId="{EC380047-C53F-46BC-8E90-55C912817EE6}" srcOrd="2" destOrd="0" presId="urn:microsoft.com/office/officeart/2018/2/layout/IconVerticalSolidList"/>
    <dgm:cxn modelId="{66F8D700-7BCD-453B-8B31-F39B41996E78}" type="presParOf" srcId="{EC380047-C53F-46BC-8E90-55C912817EE6}" destId="{E239DF46-F5E7-434D-BD1B-871A65DCCE17}" srcOrd="0" destOrd="0" presId="urn:microsoft.com/office/officeart/2018/2/layout/IconVerticalSolidList"/>
    <dgm:cxn modelId="{8CE12ABD-B70B-4F1B-BB8A-A55EEAF50B6C}" type="presParOf" srcId="{EC380047-C53F-46BC-8E90-55C912817EE6}" destId="{30BCCA5A-1570-4BAC-901C-E9C05D15CA18}" srcOrd="1" destOrd="0" presId="urn:microsoft.com/office/officeart/2018/2/layout/IconVerticalSolidList"/>
    <dgm:cxn modelId="{01356B4D-52AC-4A28-9D70-BB4586D3A4E3}" type="presParOf" srcId="{EC380047-C53F-46BC-8E90-55C912817EE6}" destId="{D1F2D0D4-5812-49B0-9158-C3FB623E82AE}" srcOrd="2" destOrd="0" presId="urn:microsoft.com/office/officeart/2018/2/layout/IconVerticalSolidList"/>
    <dgm:cxn modelId="{5C578855-A9DE-464A-9BAB-D98C35CF5D62}" type="presParOf" srcId="{EC380047-C53F-46BC-8E90-55C912817EE6}" destId="{91290FBB-8622-4B42-8F12-4E5AFE493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AAEA3-7D40-4529-9469-26838DDF2A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C741E4-345C-4FD9-9D84-D92E71D6D6EE}">
      <dgm:prSet/>
      <dgm:spPr/>
      <dgm:t>
        <a:bodyPr/>
        <a:lstStyle/>
        <a:p>
          <a:r>
            <a:rPr lang="en-US"/>
            <a:t>How to embed different kinds of libraries into other libraries</a:t>
          </a:r>
        </a:p>
      </dgm:t>
    </dgm:pt>
    <dgm:pt modelId="{184E7645-116C-4353-9031-CF53D8A156D3}" type="parTrans" cxnId="{0DED03AE-EAB2-4FE0-BE84-89E280231E7A}">
      <dgm:prSet/>
      <dgm:spPr/>
      <dgm:t>
        <a:bodyPr/>
        <a:lstStyle/>
        <a:p>
          <a:endParaRPr lang="en-US"/>
        </a:p>
      </dgm:t>
    </dgm:pt>
    <dgm:pt modelId="{BE825741-5F05-4294-853A-9DE0EC71A845}" type="sibTrans" cxnId="{0DED03AE-EAB2-4FE0-BE84-89E280231E7A}">
      <dgm:prSet/>
      <dgm:spPr/>
      <dgm:t>
        <a:bodyPr/>
        <a:lstStyle/>
        <a:p>
          <a:endParaRPr lang="en-US"/>
        </a:p>
      </dgm:t>
    </dgm:pt>
    <dgm:pt modelId="{7FE01ABE-6C53-4138-BDEB-A0DF7B294495}">
      <dgm:prSet/>
      <dgm:spPr/>
      <dgm:t>
        <a:bodyPr/>
        <a:lstStyle/>
        <a:p>
          <a:r>
            <a:rPr lang="en-US"/>
            <a:t>How to mess around different kinds of user interfaces like buttons, checkboxes, and graphicsview windows</a:t>
          </a:r>
        </a:p>
      </dgm:t>
    </dgm:pt>
    <dgm:pt modelId="{BDF23490-B556-427D-8299-6AB5F7E9D0CE}" type="parTrans" cxnId="{01994261-95BE-4903-A82D-5EC761C96FB3}">
      <dgm:prSet/>
      <dgm:spPr/>
      <dgm:t>
        <a:bodyPr/>
        <a:lstStyle/>
        <a:p>
          <a:endParaRPr lang="en-US"/>
        </a:p>
      </dgm:t>
    </dgm:pt>
    <dgm:pt modelId="{272BE66F-B471-4091-A84F-99931C082196}" type="sibTrans" cxnId="{01994261-95BE-4903-A82D-5EC761C96FB3}">
      <dgm:prSet/>
      <dgm:spPr/>
      <dgm:t>
        <a:bodyPr/>
        <a:lstStyle/>
        <a:p>
          <a:endParaRPr lang="en-US"/>
        </a:p>
      </dgm:t>
    </dgm:pt>
    <dgm:pt modelId="{42BA63DD-CF0F-4E5D-8E24-D3BFB89E0D55}" type="pres">
      <dgm:prSet presAssocID="{C95AAEA3-7D40-4529-9469-26838DDF2A22}" presName="root" presStyleCnt="0">
        <dgm:presLayoutVars>
          <dgm:dir/>
          <dgm:resizeHandles val="exact"/>
        </dgm:presLayoutVars>
      </dgm:prSet>
      <dgm:spPr/>
    </dgm:pt>
    <dgm:pt modelId="{09383DB3-6B8F-476B-84A1-0C32DDFB3122}" type="pres">
      <dgm:prSet presAssocID="{C1C741E4-345C-4FD9-9D84-D92E71D6D6EE}" presName="compNode" presStyleCnt="0"/>
      <dgm:spPr/>
    </dgm:pt>
    <dgm:pt modelId="{044B6B6A-54AD-41C8-BD50-1A67C6794CB7}" type="pres">
      <dgm:prSet presAssocID="{C1C741E4-345C-4FD9-9D84-D92E71D6D6EE}" presName="bgRect" presStyleLbl="bgShp" presStyleIdx="0" presStyleCnt="2"/>
      <dgm:spPr/>
    </dgm:pt>
    <dgm:pt modelId="{1FF79AA2-335A-4955-B03D-DE3808454B2D}" type="pres">
      <dgm:prSet presAssocID="{C1C741E4-345C-4FD9-9D84-D92E71D6D6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E65A4A-4FD5-4443-9E5B-51726681FEBE}" type="pres">
      <dgm:prSet presAssocID="{C1C741E4-345C-4FD9-9D84-D92E71D6D6EE}" presName="spaceRect" presStyleCnt="0"/>
      <dgm:spPr/>
    </dgm:pt>
    <dgm:pt modelId="{9597567A-D7B5-45B4-B396-1F63E5EF6779}" type="pres">
      <dgm:prSet presAssocID="{C1C741E4-345C-4FD9-9D84-D92E71D6D6EE}" presName="parTx" presStyleLbl="revTx" presStyleIdx="0" presStyleCnt="2">
        <dgm:presLayoutVars>
          <dgm:chMax val="0"/>
          <dgm:chPref val="0"/>
        </dgm:presLayoutVars>
      </dgm:prSet>
      <dgm:spPr/>
    </dgm:pt>
    <dgm:pt modelId="{C09FDEB1-2DFB-44EF-81F6-8153572986BA}" type="pres">
      <dgm:prSet presAssocID="{BE825741-5F05-4294-853A-9DE0EC71A845}" presName="sibTrans" presStyleCnt="0"/>
      <dgm:spPr/>
    </dgm:pt>
    <dgm:pt modelId="{DAFA0C70-610A-4D1C-BAD4-C744EA878F4C}" type="pres">
      <dgm:prSet presAssocID="{7FE01ABE-6C53-4138-BDEB-A0DF7B294495}" presName="compNode" presStyleCnt="0"/>
      <dgm:spPr/>
    </dgm:pt>
    <dgm:pt modelId="{FE821A93-6DE6-48DA-BC2C-9415C4139415}" type="pres">
      <dgm:prSet presAssocID="{7FE01ABE-6C53-4138-BDEB-A0DF7B294495}" presName="bgRect" presStyleLbl="bgShp" presStyleIdx="1" presStyleCnt="2"/>
      <dgm:spPr/>
    </dgm:pt>
    <dgm:pt modelId="{06D5F224-E87C-46BB-B6F2-A6C3922204FD}" type="pres">
      <dgm:prSet presAssocID="{7FE01ABE-6C53-4138-BDEB-A0DF7B2944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7C6986-9224-45C8-BC7E-AB3B003640B0}" type="pres">
      <dgm:prSet presAssocID="{7FE01ABE-6C53-4138-BDEB-A0DF7B294495}" presName="spaceRect" presStyleCnt="0"/>
      <dgm:spPr/>
    </dgm:pt>
    <dgm:pt modelId="{3DF50298-E2F6-4E59-919A-50DF451F2465}" type="pres">
      <dgm:prSet presAssocID="{7FE01ABE-6C53-4138-BDEB-A0DF7B2944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994261-95BE-4903-A82D-5EC761C96FB3}" srcId="{C95AAEA3-7D40-4529-9469-26838DDF2A22}" destId="{7FE01ABE-6C53-4138-BDEB-A0DF7B294495}" srcOrd="1" destOrd="0" parTransId="{BDF23490-B556-427D-8299-6AB5F7E9D0CE}" sibTransId="{272BE66F-B471-4091-A84F-99931C082196}"/>
    <dgm:cxn modelId="{DA8A314A-144F-4783-8D5F-B66AE20C80FC}" type="presOf" srcId="{C1C741E4-345C-4FD9-9D84-D92E71D6D6EE}" destId="{9597567A-D7B5-45B4-B396-1F63E5EF6779}" srcOrd="0" destOrd="0" presId="urn:microsoft.com/office/officeart/2018/2/layout/IconVerticalSolidList"/>
    <dgm:cxn modelId="{CF35944A-08F1-4A86-A2EE-68D24126CE49}" type="presOf" srcId="{C95AAEA3-7D40-4529-9469-26838DDF2A22}" destId="{42BA63DD-CF0F-4E5D-8E24-D3BFB89E0D55}" srcOrd="0" destOrd="0" presId="urn:microsoft.com/office/officeart/2018/2/layout/IconVerticalSolidList"/>
    <dgm:cxn modelId="{F1C7204D-5DE2-4672-B122-6238510DCBDE}" type="presOf" srcId="{7FE01ABE-6C53-4138-BDEB-A0DF7B294495}" destId="{3DF50298-E2F6-4E59-919A-50DF451F2465}" srcOrd="0" destOrd="0" presId="urn:microsoft.com/office/officeart/2018/2/layout/IconVerticalSolidList"/>
    <dgm:cxn modelId="{0DED03AE-EAB2-4FE0-BE84-89E280231E7A}" srcId="{C95AAEA3-7D40-4529-9469-26838DDF2A22}" destId="{C1C741E4-345C-4FD9-9D84-D92E71D6D6EE}" srcOrd="0" destOrd="0" parTransId="{184E7645-116C-4353-9031-CF53D8A156D3}" sibTransId="{BE825741-5F05-4294-853A-9DE0EC71A845}"/>
    <dgm:cxn modelId="{24413CFE-B2E8-45EE-BCEB-02525696D4C8}" type="presParOf" srcId="{42BA63DD-CF0F-4E5D-8E24-D3BFB89E0D55}" destId="{09383DB3-6B8F-476B-84A1-0C32DDFB3122}" srcOrd="0" destOrd="0" presId="urn:microsoft.com/office/officeart/2018/2/layout/IconVerticalSolidList"/>
    <dgm:cxn modelId="{51396BD7-CB97-46C1-9E4E-8D144C88FFF8}" type="presParOf" srcId="{09383DB3-6B8F-476B-84A1-0C32DDFB3122}" destId="{044B6B6A-54AD-41C8-BD50-1A67C6794CB7}" srcOrd="0" destOrd="0" presId="urn:microsoft.com/office/officeart/2018/2/layout/IconVerticalSolidList"/>
    <dgm:cxn modelId="{A1BEBE50-4738-47AA-B6D8-3D684826800C}" type="presParOf" srcId="{09383DB3-6B8F-476B-84A1-0C32DDFB3122}" destId="{1FF79AA2-335A-4955-B03D-DE3808454B2D}" srcOrd="1" destOrd="0" presId="urn:microsoft.com/office/officeart/2018/2/layout/IconVerticalSolidList"/>
    <dgm:cxn modelId="{C29C880C-B2BC-4F7E-B9C3-70BE9744EE72}" type="presParOf" srcId="{09383DB3-6B8F-476B-84A1-0C32DDFB3122}" destId="{65E65A4A-4FD5-4443-9E5B-51726681FEBE}" srcOrd="2" destOrd="0" presId="urn:microsoft.com/office/officeart/2018/2/layout/IconVerticalSolidList"/>
    <dgm:cxn modelId="{64522695-2149-4F38-82FB-C1C1AF61475A}" type="presParOf" srcId="{09383DB3-6B8F-476B-84A1-0C32DDFB3122}" destId="{9597567A-D7B5-45B4-B396-1F63E5EF6779}" srcOrd="3" destOrd="0" presId="urn:microsoft.com/office/officeart/2018/2/layout/IconVerticalSolidList"/>
    <dgm:cxn modelId="{E40FE05B-D6D8-43EE-BAA9-6C3297A6F531}" type="presParOf" srcId="{42BA63DD-CF0F-4E5D-8E24-D3BFB89E0D55}" destId="{C09FDEB1-2DFB-44EF-81F6-8153572986BA}" srcOrd="1" destOrd="0" presId="urn:microsoft.com/office/officeart/2018/2/layout/IconVerticalSolidList"/>
    <dgm:cxn modelId="{2AA4BE11-6543-450D-9836-59AEEADB5E38}" type="presParOf" srcId="{42BA63DD-CF0F-4E5D-8E24-D3BFB89E0D55}" destId="{DAFA0C70-610A-4D1C-BAD4-C744EA878F4C}" srcOrd="2" destOrd="0" presId="urn:microsoft.com/office/officeart/2018/2/layout/IconVerticalSolidList"/>
    <dgm:cxn modelId="{E39053F9-A79B-43F6-874C-1BDBC60A1EC2}" type="presParOf" srcId="{DAFA0C70-610A-4D1C-BAD4-C744EA878F4C}" destId="{FE821A93-6DE6-48DA-BC2C-9415C4139415}" srcOrd="0" destOrd="0" presId="urn:microsoft.com/office/officeart/2018/2/layout/IconVerticalSolidList"/>
    <dgm:cxn modelId="{F10A6B6C-BF77-4058-B505-371138E34798}" type="presParOf" srcId="{DAFA0C70-610A-4D1C-BAD4-C744EA878F4C}" destId="{06D5F224-E87C-46BB-B6F2-A6C3922204FD}" srcOrd="1" destOrd="0" presId="urn:microsoft.com/office/officeart/2018/2/layout/IconVerticalSolidList"/>
    <dgm:cxn modelId="{2FA04153-595D-4B06-981C-04278DBE1E29}" type="presParOf" srcId="{DAFA0C70-610A-4D1C-BAD4-C744EA878F4C}" destId="{537C6986-9224-45C8-BC7E-AB3B003640B0}" srcOrd="2" destOrd="0" presId="urn:microsoft.com/office/officeart/2018/2/layout/IconVerticalSolidList"/>
    <dgm:cxn modelId="{EAF997F2-77A1-4D3C-807A-F088C0A2E170}" type="presParOf" srcId="{DAFA0C70-610A-4D1C-BAD4-C744EA878F4C}" destId="{3DF50298-E2F6-4E59-919A-50DF451F24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C954EC-6AF1-4C1C-BCF8-5BD3737F7A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2F0B8A-DCC7-4C07-83B5-88AA94A8B555}">
      <dgm:prSet/>
      <dgm:spPr/>
      <dgm:t>
        <a:bodyPr/>
        <a:lstStyle/>
        <a:p>
          <a:r>
            <a:rPr lang="en-US"/>
            <a:t>I really liked that you gave us the freedom to choose what we want to create and build throughout this class</a:t>
          </a:r>
        </a:p>
      </dgm:t>
    </dgm:pt>
    <dgm:pt modelId="{5009E16F-911B-448F-A1F9-E94F1E433312}" type="parTrans" cxnId="{B9BF871D-8918-4155-B6C9-D3B5A4CF148F}">
      <dgm:prSet/>
      <dgm:spPr/>
      <dgm:t>
        <a:bodyPr/>
        <a:lstStyle/>
        <a:p>
          <a:endParaRPr lang="en-US"/>
        </a:p>
      </dgm:t>
    </dgm:pt>
    <dgm:pt modelId="{2BB1C59F-00F0-44B7-B1C2-03F1AF86FD84}" type="sibTrans" cxnId="{B9BF871D-8918-4155-B6C9-D3B5A4CF148F}">
      <dgm:prSet/>
      <dgm:spPr/>
      <dgm:t>
        <a:bodyPr/>
        <a:lstStyle/>
        <a:p>
          <a:endParaRPr lang="en-US"/>
        </a:p>
      </dgm:t>
    </dgm:pt>
    <dgm:pt modelId="{35B98430-E479-4F3B-89EC-58CC7292FB02}">
      <dgm:prSet/>
      <dgm:spPr/>
      <dgm:t>
        <a:bodyPr/>
        <a:lstStyle/>
        <a:p>
          <a:r>
            <a:rPr lang="en-US"/>
            <a:t>This allowed us to be creative and passionate on something we could love and enjoy</a:t>
          </a:r>
        </a:p>
      </dgm:t>
    </dgm:pt>
    <dgm:pt modelId="{8995E4D9-7E98-42DF-BA31-0AF22153C32D}" type="parTrans" cxnId="{F4DC2B1A-6DAA-46D5-903B-5406A15602AD}">
      <dgm:prSet/>
      <dgm:spPr/>
      <dgm:t>
        <a:bodyPr/>
        <a:lstStyle/>
        <a:p>
          <a:endParaRPr lang="en-US"/>
        </a:p>
      </dgm:t>
    </dgm:pt>
    <dgm:pt modelId="{0240A343-8DA5-411F-81B5-722C16602E23}" type="sibTrans" cxnId="{F4DC2B1A-6DAA-46D5-903B-5406A15602AD}">
      <dgm:prSet/>
      <dgm:spPr/>
      <dgm:t>
        <a:bodyPr/>
        <a:lstStyle/>
        <a:p>
          <a:endParaRPr lang="en-US"/>
        </a:p>
      </dgm:t>
    </dgm:pt>
    <dgm:pt modelId="{D74E69B9-F89B-4362-A0BA-AFBCC4BA41E0}">
      <dgm:prSet/>
      <dgm:spPr/>
      <dgm:t>
        <a:bodyPr/>
        <a:lstStyle/>
        <a:p>
          <a:r>
            <a:rPr lang="en-US"/>
            <a:t>I now love computer science even more because we got to create games, modify them, and mess with different kinds of GUI’s</a:t>
          </a:r>
        </a:p>
      </dgm:t>
    </dgm:pt>
    <dgm:pt modelId="{02745057-A44B-4A25-8BFC-0279903A146C}" type="parTrans" cxnId="{551E57B6-E6E4-412C-AB87-B2502CE61591}">
      <dgm:prSet/>
      <dgm:spPr/>
      <dgm:t>
        <a:bodyPr/>
        <a:lstStyle/>
        <a:p>
          <a:endParaRPr lang="en-US"/>
        </a:p>
      </dgm:t>
    </dgm:pt>
    <dgm:pt modelId="{3D032005-63C9-4AD3-9D67-23B4993228EB}" type="sibTrans" cxnId="{551E57B6-E6E4-412C-AB87-B2502CE61591}">
      <dgm:prSet/>
      <dgm:spPr/>
      <dgm:t>
        <a:bodyPr/>
        <a:lstStyle/>
        <a:p>
          <a:endParaRPr lang="en-US"/>
        </a:p>
      </dgm:t>
    </dgm:pt>
    <dgm:pt modelId="{B883D13E-46CA-4C33-8076-355B585D9FFB}" type="pres">
      <dgm:prSet presAssocID="{D1C954EC-6AF1-4C1C-BCF8-5BD3737F7A2D}" presName="root" presStyleCnt="0">
        <dgm:presLayoutVars>
          <dgm:dir/>
          <dgm:resizeHandles val="exact"/>
        </dgm:presLayoutVars>
      </dgm:prSet>
      <dgm:spPr/>
    </dgm:pt>
    <dgm:pt modelId="{A8905780-68D9-486D-9E01-C37D28845FFE}" type="pres">
      <dgm:prSet presAssocID="{BB2F0B8A-DCC7-4C07-83B5-88AA94A8B555}" presName="compNode" presStyleCnt="0"/>
      <dgm:spPr/>
    </dgm:pt>
    <dgm:pt modelId="{35EBF2FA-DDEA-4928-8CF4-389837C92FE1}" type="pres">
      <dgm:prSet presAssocID="{BB2F0B8A-DCC7-4C07-83B5-88AA94A8B5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D4190CD-16AC-4C34-835E-18697AADD0E2}" type="pres">
      <dgm:prSet presAssocID="{BB2F0B8A-DCC7-4C07-83B5-88AA94A8B555}" presName="spaceRect" presStyleCnt="0"/>
      <dgm:spPr/>
    </dgm:pt>
    <dgm:pt modelId="{B75AF83B-15C1-4167-B5BA-B5BCF0C795A5}" type="pres">
      <dgm:prSet presAssocID="{BB2F0B8A-DCC7-4C07-83B5-88AA94A8B555}" presName="textRect" presStyleLbl="revTx" presStyleIdx="0" presStyleCnt="3">
        <dgm:presLayoutVars>
          <dgm:chMax val="1"/>
          <dgm:chPref val="1"/>
        </dgm:presLayoutVars>
      </dgm:prSet>
      <dgm:spPr/>
    </dgm:pt>
    <dgm:pt modelId="{735CD9AE-425A-44FA-AE84-04E7714F6502}" type="pres">
      <dgm:prSet presAssocID="{2BB1C59F-00F0-44B7-B1C2-03F1AF86FD84}" presName="sibTrans" presStyleCnt="0"/>
      <dgm:spPr/>
    </dgm:pt>
    <dgm:pt modelId="{6BCC9D10-34FB-419D-9FB5-5A5673270E1F}" type="pres">
      <dgm:prSet presAssocID="{35B98430-E479-4F3B-89EC-58CC7292FB02}" presName="compNode" presStyleCnt="0"/>
      <dgm:spPr/>
    </dgm:pt>
    <dgm:pt modelId="{52C996F2-24B8-48C6-B629-9F1E30E31DFC}" type="pres">
      <dgm:prSet presAssocID="{35B98430-E479-4F3B-89EC-58CC7292FB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B9941BEA-C3CC-4DD7-8EDE-330AEF8CD3EE}" type="pres">
      <dgm:prSet presAssocID="{35B98430-E479-4F3B-89EC-58CC7292FB02}" presName="spaceRect" presStyleCnt="0"/>
      <dgm:spPr/>
    </dgm:pt>
    <dgm:pt modelId="{435CA7E4-4CE4-4D69-9605-E67E53FCD35A}" type="pres">
      <dgm:prSet presAssocID="{35B98430-E479-4F3B-89EC-58CC7292FB02}" presName="textRect" presStyleLbl="revTx" presStyleIdx="1" presStyleCnt="3">
        <dgm:presLayoutVars>
          <dgm:chMax val="1"/>
          <dgm:chPref val="1"/>
        </dgm:presLayoutVars>
      </dgm:prSet>
      <dgm:spPr/>
    </dgm:pt>
    <dgm:pt modelId="{49C35264-75E9-4F62-9DB9-0C3D7EA32595}" type="pres">
      <dgm:prSet presAssocID="{0240A343-8DA5-411F-81B5-722C16602E23}" presName="sibTrans" presStyleCnt="0"/>
      <dgm:spPr/>
    </dgm:pt>
    <dgm:pt modelId="{15C40D62-A23D-41AE-8AD4-A10BBA0A1E9C}" type="pres">
      <dgm:prSet presAssocID="{D74E69B9-F89B-4362-A0BA-AFBCC4BA41E0}" presName="compNode" presStyleCnt="0"/>
      <dgm:spPr/>
    </dgm:pt>
    <dgm:pt modelId="{B4DAE61F-5FCD-42F7-9DDD-9C2FAFED0FE0}" type="pres">
      <dgm:prSet presAssocID="{D74E69B9-F89B-4362-A0BA-AFBCC4BA41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0DF2D1A-B67D-40E6-8553-CC701EC6AF5F}" type="pres">
      <dgm:prSet presAssocID="{D74E69B9-F89B-4362-A0BA-AFBCC4BA41E0}" presName="spaceRect" presStyleCnt="0"/>
      <dgm:spPr/>
    </dgm:pt>
    <dgm:pt modelId="{B5279ABF-4280-42A2-A5AA-9782AF90EC7A}" type="pres">
      <dgm:prSet presAssocID="{D74E69B9-F89B-4362-A0BA-AFBCC4BA41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DC2B1A-6DAA-46D5-903B-5406A15602AD}" srcId="{D1C954EC-6AF1-4C1C-BCF8-5BD3737F7A2D}" destId="{35B98430-E479-4F3B-89EC-58CC7292FB02}" srcOrd="1" destOrd="0" parTransId="{8995E4D9-7E98-42DF-BA31-0AF22153C32D}" sibTransId="{0240A343-8DA5-411F-81B5-722C16602E23}"/>
    <dgm:cxn modelId="{B9BF871D-8918-4155-B6C9-D3B5A4CF148F}" srcId="{D1C954EC-6AF1-4C1C-BCF8-5BD3737F7A2D}" destId="{BB2F0B8A-DCC7-4C07-83B5-88AA94A8B555}" srcOrd="0" destOrd="0" parTransId="{5009E16F-911B-448F-A1F9-E94F1E433312}" sibTransId="{2BB1C59F-00F0-44B7-B1C2-03F1AF86FD84}"/>
    <dgm:cxn modelId="{B2E6BB43-F0C1-421B-B201-16AAB9E0121F}" type="presOf" srcId="{35B98430-E479-4F3B-89EC-58CC7292FB02}" destId="{435CA7E4-4CE4-4D69-9605-E67E53FCD35A}" srcOrd="0" destOrd="0" presId="urn:microsoft.com/office/officeart/2018/2/layout/IconLabelList"/>
    <dgm:cxn modelId="{939C6878-C0D7-44D9-B9AC-8F265C3AA67F}" type="presOf" srcId="{D74E69B9-F89B-4362-A0BA-AFBCC4BA41E0}" destId="{B5279ABF-4280-42A2-A5AA-9782AF90EC7A}" srcOrd="0" destOrd="0" presId="urn:microsoft.com/office/officeart/2018/2/layout/IconLabelList"/>
    <dgm:cxn modelId="{769C5087-107F-4528-9F55-D4DDC077038E}" type="presOf" srcId="{BB2F0B8A-DCC7-4C07-83B5-88AA94A8B555}" destId="{B75AF83B-15C1-4167-B5BA-B5BCF0C795A5}" srcOrd="0" destOrd="0" presId="urn:microsoft.com/office/officeart/2018/2/layout/IconLabelList"/>
    <dgm:cxn modelId="{551E57B6-E6E4-412C-AB87-B2502CE61591}" srcId="{D1C954EC-6AF1-4C1C-BCF8-5BD3737F7A2D}" destId="{D74E69B9-F89B-4362-A0BA-AFBCC4BA41E0}" srcOrd="2" destOrd="0" parTransId="{02745057-A44B-4A25-8BFC-0279903A146C}" sibTransId="{3D032005-63C9-4AD3-9D67-23B4993228EB}"/>
    <dgm:cxn modelId="{7660FDE7-728E-4D98-9765-9C8948BB4F9A}" type="presOf" srcId="{D1C954EC-6AF1-4C1C-BCF8-5BD3737F7A2D}" destId="{B883D13E-46CA-4C33-8076-355B585D9FFB}" srcOrd="0" destOrd="0" presId="urn:microsoft.com/office/officeart/2018/2/layout/IconLabelList"/>
    <dgm:cxn modelId="{C2030824-0B23-4CB1-8C06-F9B5CDCEF71B}" type="presParOf" srcId="{B883D13E-46CA-4C33-8076-355B585D9FFB}" destId="{A8905780-68D9-486D-9E01-C37D28845FFE}" srcOrd="0" destOrd="0" presId="urn:microsoft.com/office/officeart/2018/2/layout/IconLabelList"/>
    <dgm:cxn modelId="{CDF5AE96-D32A-417B-A662-E4450EAC0294}" type="presParOf" srcId="{A8905780-68D9-486D-9E01-C37D28845FFE}" destId="{35EBF2FA-DDEA-4928-8CF4-389837C92FE1}" srcOrd="0" destOrd="0" presId="urn:microsoft.com/office/officeart/2018/2/layout/IconLabelList"/>
    <dgm:cxn modelId="{8D2889C7-E85E-4824-B1AB-A2ABD8DAD29E}" type="presParOf" srcId="{A8905780-68D9-486D-9E01-C37D28845FFE}" destId="{CD4190CD-16AC-4C34-835E-18697AADD0E2}" srcOrd="1" destOrd="0" presId="urn:microsoft.com/office/officeart/2018/2/layout/IconLabelList"/>
    <dgm:cxn modelId="{47FCFEC4-916A-41C8-A661-FD38531A4566}" type="presParOf" srcId="{A8905780-68D9-486D-9E01-C37D28845FFE}" destId="{B75AF83B-15C1-4167-B5BA-B5BCF0C795A5}" srcOrd="2" destOrd="0" presId="urn:microsoft.com/office/officeart/2018/2/layout/IconLabelList"/>
    <dgm:cxn modelId="{067C210E-6603-4227-B0BA-19F13D83A2C3}" type="presParOf" srcId="{B883D13E-46CA-4C33-8076-355B585D9FFB}" destId="{735CD9AE-425A-44FA-AE84-04E7714F6502}" srcOrd="1" destOrd="0" presId="urn:microsoft.com/office/officeart/2018/2/layout/IconLabelList"/>
    <dgm:cxn modelId="{5021AD59-80D8-46AA-A1C8-B105B9F42840}" type="presParOf" srcId="{B883D13E-46CA-4C33-8076-355B585D9FFB}" destId="{6BCC9D10-34FB-419D-9FB5-5A5673270E1F}" srcOrd="2" destOrd="0" presId="urn:microsoft.com/office/officeart/2018/2/layout/IconLabelList"/>
    <dgm:cxn modelId="{000A115B-0092-4507-AFA8-98276A79C310}" type="presParOf" srcId="{6BCC9D10-34FB-419D-9FB5-5A5673270E1F}" destId="{52C996F2-24B8-48C6-B629-9F1E30E31DFC}" srcOrd="0" destOrd="0" presId="urn:microsoft.com/office/officeart/2018/2/layout/IconLabelList"/>
    <dgm:cxn modelId="{928B61A2-3818-4C75-BC39-B2EC6379DCB6}" type="presParOf" srcId="{6BCC9D10-34FB-419D-9FB5-5A5673270E1F}" destId="{B9941BEA-C3CC-4DD7-8EDE-330AEF8CD3EE}" srcOrd="1" destOrd="0" presId="urn:microsoft.com/office/officeart/2018/2/layout/IconLabelList"/>
    <dgm:cxn modelId="{9AC3FE5A-2877-4B87-B872-B4E0AC66C288}" type="presParOf" srcId="{6BCC9D10-34FB-419D-9FB5-5A5673270E1F}" destId="{435CA7E4-4CE4-4D69-9605-E67E53FCD35A}" srcOrd="2" destOrd="0" presId="urn:microsoft.com/office/officeart/2018/2/layout/IconLabelList"/>
    <dgm:cxn modelId="{855766B3-8D92-46D6-90A4-648A487837B3}" type="presParOf" srcId="{B883D13E-46CA-4C33-8076-355B585D9FFB}" destId="{49C35264-75E9-4F62-9DB9-0C3D7EA32595}" srcOrd="3" destOrd="0" presId="urn:microsoft.com/office/officeart/2018/2/layout/IconLabelList"/>
    <dgm:cxn modelId="{3109625F-4B09-4365-8A0E-E1D0DB22C7DA}" type="presParOf" srcId="{B883D13E-46CA-4C33-8076-355B585D9FFB}" destId="{15C40D62-A23D-41AE-8AD4-A10BBA0A1E9C}" srcOrd="4" destOrd="0" presId="urn:microsoft.com/office/officeart/2018/2/layout/IconLabelList"/>
    <dgm:cxn modelId="{86B08F26-FC9E-4A37-A31E-03F574C40F5B}" type="presParOf" srcId="{15C40D62-A23D-41AE-8AD4-A10BBA0A1E9C}" destId="{B4DAE61F-5FCD-42F7-9DDD-9C2FAFED0FE0}" srcOrd="0" destOrd="0" presId="urn:microsoft.com/office/officeart/2018/2/layout/IconLabelList"/>
    <dgm:cxn modelId="{877D9B34-501A-431A-AD06-3AC2D205EB7F}" type="presParOf" srcId="{15C40D62-A23D-41AE-8AD4-A10BBA0A1E9C}" destId="{30DF2D1A-B67D-40E6-8553-CC701EC6AF5F}" srcOrd="1" destOrd="0" presId="urn:microsoft.com/office/officeart/2018/2/layout/IconLabelList"/>
    <dgm:cxn modelId="{39B6E217-0566-4EFE-82FB-530F8B17A7CC}" type="presParOf" srcId="{15C40D62-A23D-41AE-8AD4-A10BBA0A1E9C}" destId="{B5279ABF-4280-42A2-A5AA-9782AF90EC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B433B-3039-4D7D-A8A7-9745208CE9DD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7A88A-624E-4DA1-802D-EBDB92F3DBA7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F49BC-145B-4E49-901F-829C3F2CC85B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Put more time into working on my project</a:t>
          </a:r>
        </a:p>
      </dsp:txBody>
      <dsp:txXfrm>
        <a:off x="1725424" y="809181"/>
        <a:ext cx="4903379" cy="1493874"/>
      </dsp:txXfrm>
    </dsp:sp>
    <dsp:sp modelId="{E239DF46-F5E7-434D-BD1B-871A65DCCE17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CCA5A-1570-4BAC-901C-E9C05D15CA18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0FBB-8622-4B42-8F12-4E5AFE49351A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 the libraries a lot more</a:t>
          </a:r>
        </a:p>
      </dsp:txBody>
      <dsp:txXfrm>
        <a:off x="1725424" y="2676524"/>
        <a:ext cx="4903379" cy="149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B6B6A-54AD-41C8-BD50-1A67C6794CB7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79AA2-335A-4955-B03D-DE3808454B2D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567A-D7B5-45B4-B396-1F63E5EF6779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embed different kinds of libraries into other libraries</a:t>
          </a:r>
        </a:p>
      </dsp:txBody>
      <dsp:txXfrm>
        <a:off x="1725424" y="809181"/>
        <a:ext cx="4903379" cy="1493874"/>
      </dsp:txXfrm>
    </dsp:sp>
    <dsp:sp modelId="{FE821A93-6DE6-48DA-BC2C-9415C4139415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5F224-E87C-46BB-B6F2-A6C3922204FD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50298-E2F6-4E59-919A-50DF451F2465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mess around different kinds of user interfaces like buttons, checkboxes, and graphicsview windows</a:t>
          </a:r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BF2FA-DDEA-4928-8CF4-389837C92FE1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AF83B-15C1-4167-B5BA-B5BCF0C795A5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 really liked that you gave us the freedom to choose what we want to create and build throughout this class</a:t>
          </a:r>
        </a:p>
      </dsp:txBody>
      <dsp:txXfrm>
        <a:off x="157144" y="2485519"/>
        <a:ext cx="2777266" cy="720000"/>
      </dsp:txXfrm>
    </dsp:sp>
    <dsp:sp modelId="{52C996F2-24B8-48C6-B629-9F1E30E31DFC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CA7E4-4CE4-4D69-9605-E67E53FCD35A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allowed us to be creative and passionate on something we could love and enjoy</a:t>
          </a:r>
        </a:p>
      </dsp:txBody>
      <dsp:txXfrm>
        <a:off x="3420433" y="2485519"/>
        <a:ext cx="2777266" cy="720000"/>
      </dsp:txXfrm>
    </dsp:sp>
    <dsp:sp modelId="{B4DAE61F-5FCD-42F7-9DDD-9C2FAFED0FE0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79ABF-4280-42A2-A5AA-9782AF90EC7A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 now love computer science even more because we got to create games, modify them, and mess with different kinds of GUI’s</a:t>
          </a:r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90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4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Fernando Crespo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Computer Science 232: Python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Coolest thing about my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7E2C-D665-4032-A65A-ECB7BF1F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 coolest thing about my program is that I got to make a Graph View interface(Something that I have been wanting to learn since I got into stock)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The Code I was most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9C68-D348-4731-B1B4-EE60AB54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/>
              <a:t>Making the User interface work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EF3FE6-F710-42B1-8D29-4C15456B3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54" y="609600"/>
            <a:ext cx="4625328" cy="260174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0A425B-305B-4235-A0FA-F498B540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27" y="3439020"/>
            <a:ext cx="4626384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If I could do it all over again, I would…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86FAB-A6E1-4545-ABF2-9EDCFEB38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901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The thing that I learned the most was…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62CA2-5B0D-48D5-A3E6-665BB7CA3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2628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DE59A-EAAD-4F5A-A104-E45044AB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Freedom and Creativity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0FCEA-DFB4-49F1-864E-68806F9B6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2573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685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Fernando Crespo</vt:lpstr>
      <vt:lpstr>Coolest thing about my program</vt:lpstr>
      <vt:lpstr>The Code I was most proud of</vt:lpstr>
      <vt:lpstr>If I could do it all over again, I would…</vt:lpstr>
      <vt:lpstr>The thing that I learned the most was…</vt:lpstr>
      <vt:lpstr>Freedom and Creativity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Fernando Crespo</dc:title>
  <dc:creator>Fernando Crespo</dc:creator>
  <cp:lastModifiedBy>Fernando Crespo</cp:lastModifiedBy>
  <cp:revision>1</cp:revision>
  <dcterms:created xsi:type="dcterms:W3CDTF">2020-05-13T19:15:45Z</dcterms:created>
  <dcterms:modified xsi:type="dcterms:W3CDTF">2020-05-13T19:16:26Z</dcterms:modified>
</cp:coreProperties>
</file>