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F03"/>
    <a:srgbClr val="FF7734"/>
    <a:srgbClr val="F17854"/>
    <a:srgbClr val="EDAEA4"/>
    <a:srgbClr val="EC5346"/>
    <a:srgbClr val="E87734"/>
    <a:srgbClr val="F16A68"/>
    <a:srgbClr val="F1718D"/>
    <a:srgbClr val="F0979D"/>
    <a:srgbClr val="F15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B3C3A-13CE-AFFF-60F4-EFFAFB0AA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7653-C905-1F7D-B15B-8E1720990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BD468-89C3-270B-E088-5456910E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EE3A42-138A-23FB-6167-D443A5B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1AB1A7-D85A-991F-D63B-BCD664AC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7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AE8FA-2E92-557A-6E00-5E1605CF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B6F2CB-9DCA-ED01-5F2D-5ED66B56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085BC-CFEC-F45A-E0B2-17315F23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C0C5B-EA64-459C-8E90-CD7BBE4E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60EEA-A921-56E9-D2D2-A76E5159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B1B71B-E2B9-6A99-8BE5-892235C49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66C2EF-65A4-6164-AC81-BAF39B62C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A3CBD-4CD6-237A-C82A-B94BD2CA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0D900-D3C7-5013-3A24-7AB6E52E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CFAAE-B9F7-6E4F-40F2-FF78452B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9B343-561F-E171-EF8F-A131E461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38FC4-2B98-76B1-9B1F-1BADFDDA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A798D-F863-E93D-EC9B-2BC81B88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85938-A96B-7B98-2D7F-0BA9487E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500F6-FD47-27FC-FA63-035AAA20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0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591D4-BEC1-0137-4C69-0AD98E38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BB7290-A0FC-841E-10D1-A83146FEE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F0737-17A5-193B-481B-89DF63B5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3E2DB-D15F-3AFE-3DCD-E27F17FE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BD532-3C47-2FC4-9705-20CB3FD8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46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B604C-3723-AABD-8A84-4701086C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17EFD-A614-4C8F-097C-A3D69542A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9B17B-1E38-E469-45E0-E7AD45ED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0D150B-E2C7-FB12-A890-8475C27D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829FD3-1235-0406-71B4-7F80EAD4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2E4DA-8F47-1156-6632-4972DF0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0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D137B-A4AE-AE1C-0529-8E87C9CC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C5815A-5230-A9AB-CA38-80155E79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F43837-CB0E-D7E2-76B9-BD622FF9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AC3006-D8CF-B9A0-65F8-46667108A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C3099C-E7AD-40FC-0F8D-821334A2E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A8ACE5-00EF-4C56-37D8-9BFA7702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7F6452-D379-A391-7EAD-40CBEBF9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7BCC69-EF53-C939-E3BC-B6E859CD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7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A9CA3-DA58-0F76-82D6-C9EFE390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3EB208-FC9C-98FE-8753-92A91BC6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763634-34AB-CB6D-EB44-E7055367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92A2DA-48CA-7CB2-89F6-686990A2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FBEA7B-E2C7-0CC4-5841-10FF22C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2B3BEE-1461-7401-D381-078C4454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1CBE4-9A6B-C570-1070-BC56EA7E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0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A65E4-97E5-F9E5-11A9-6AAF88FE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E19DC-92FE-3880-2FEA-7CF94596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B893C-8676-EDA8-52FC-4DAB242D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B64FE3-7748-F32D-8A92-6C578AA0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32A3E-F813-7210-2AF9-44EDA477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19FA74-79F8-96B7-E307-4207BE17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E9ABC-FFEE-06D7-895F-D37C5186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611857-4E18-96A2-427D-0DEEEA951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790E4E-7FC1-A690-0C54-5F227484C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6F41A6-02E0-4FA7-433F-3348401B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148E4D-9110-B5A6-0E4A-1392BD79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FE1930-7A1E-D92D-1606-41B49950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6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B65B20-7AFE-C9CA-26A0-FA0F9954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79C86-95D9-1684-B79B-4736E3CD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4C5F7-BBA9-9FFE-AF00-BD2639241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C597-E1C3-4E4E-91CF-A70AB3BD517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C0307-EDC0-271D-91F3-8C85075C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02D81-A23F-DF81-595A-A515191FB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3F3D-1664-435A-9250-E7C09F6BA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>
            <a:extLst>
              <a:ext uri="{FF2B5EF4-FFF2-40B4-BE49-F238E27FC236}">
                <a16:creationId xmlns:a16="http://schemas.microsoft.com/office/drawing/2014/main" id="{1CC445C3-A0EB-985E-8B55-68044A7E12B2}"/>
              </a:ext>
            </a:extLst>
          </p:cNvPr>
          <p:cNvGrpSpPr/>
          <p:nvPr/>
        </p:nvGrpSpPr>
        <p:grpSpPr>
          <a:xfrm>
            <a:off x="1" y="8109"/>
            <a:ext cx="4155000" cy="7090182"/>
            <a:chOff x="-1200" y="0"/>
            <a:chExt cx="4042875" cy="7090182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AF7288A-A3B0-861A-83AC-8391FA0CFA42}"/>
                </a:ext>
              </a:extLst>
            </p:cNvPr>
            <p:cNvGrpSpPr/>
            <p:nvPr/>
          </p:nvGrpSpPr>
          <p:grpSpPr>
            <a:xfrm>
              <a:off x="0" y="0"/>
              <a:ext cx="4041675" cy="1015200"/>
              <a:chOff x="0" y="0"/>
              <a:chExt cx="4041675" cy="10152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FD75AE-6FA6-A6FF-A348-4DDC871E37A0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D031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9E6DCC-8B6C-31E5-052C-C1C42D6E029F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9C0E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C2C2A4-5CAD-5997-4D9B-F5426F7D699F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E22F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F5D92A-6A29-2D79-B99C-16059C12A1A1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600F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E1A89E-7A28-7907-138F-18045F266A65}"/>
                </a:ext>
              </a:extLst>
            </p:cNvPr>
            <p:cNvGrpSpPr/>
            <p:nvPr/>
          </p:nvGrpSpPr>
          <p:grpSpPr>
            <a:xfrm>
              <a:off x="-1200" y="1015200"/>
              <a:ext cx="4041675" cy="1015200"/>
              <a:chOff x="0" y="0"/>
              <a:chExt cx="4041675" cy="1015200"/>
            </a:xfrm>
            <a:solidFill>
              <a:srgbClr val="541F1B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9A480-7375-AA46-C097-D5416057022A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0431F6-060A-9C62-67BD-E15CE4806F4E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600B0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0EE563D-4D9D-5C01-0FFD-D3C0F225D6D9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B80F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2FAF8B-68F3-0E64-9602-4EBB42BC82C3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9006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074C0DA-0025-31CD-D3E2-06894722A5C6}"/>
                </a:ext>
              </a:extLst>
            </p:cNvPr>
            <p:cNvGrpSpPr/>
            <p:nvPr/>
          </p:nvGrpSpPr>
          <p:grpSpPr>
            <a:xfrm>
              <a:off x="0" y="2030400"/>
              <a:ext cx="4041675" cy="1015200"/>
              <a:chOff x="0" y="0"/>
              <a:chExt cx="4041675" cy="10152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531424-E7CB-6BD2-9DA5-36FDAE4D96EB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4E080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EE3248-9802-16EF-95E1-8D2DA3EDD198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7E28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95953-1B65-5A3A-01D0-BF651C5C8AE1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A91B0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735AC7-143E-271C-659A-781A59EFAFB7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410D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46391099-AA7D-B411-BC25-2EB7AA360D96}"/>
                </a:ext>
              </a:extLst>
            </p:cNvPr>
            <p:cNvGrpSpPr/>
            <p:nvPr/>
          </p:nvGrpSpPr>
          <p:grpSpPr>
            <a:xfrm>
              <a:off x="0" y="3045600"/>
              <a:ext cx="4041675" cy="1015200"/>
              <a:chOff x="0" y="0"/>
              <a:chExt cx="4041675" cy="10152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50903E-098F-9E6F-DB68-C171C57BC13D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6F0C0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30BD3E-1442-4EED-7088-C36C6581F3F8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5E19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1D0378-2631-309D-A5B6-26717B648524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79181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8667C6-272F-D71A-A335-63F2FDEC691D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670C0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00482DB4-F42C-69D3-028A-96F0AA3E1F0B}"/>
                </a:ext>
              </a:extLst>
            </p:cNvPr>
            <p:cNvGrpSpPr/>
            <p:nvPr/>
          </p:nvGrpSpPr>
          <p:grpSpPr>
            <a:xfrm>
              <a:off x="0" y="4060800"/>
              <a:ext cx="4041675" cy="1015200"/>
              <a:chOff x="0" y="0"/>
              <a:chExt cx="4041675" cy="10152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7D4E40-A919-9D0B-8AAF-F711701F3499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BC54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F2E916-CDE8-4C99-626B-776EB16FE27F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D215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681F0D-7111-0FE2-62EF-D11CEC77BE33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9B0F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A93C26E-D4E7-0C33-CC9A-1486A3DB425E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F158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FAEA5FA-7AF8-C5DE-180F-7C84D697999F}"/>
                </a:ext>
              </a:extLst>
            </p:cNvPr>
            <p:cNvGrpSpPr/>
            <p:nvPr/>
          </p:nvGrpSpPr>
          <p:grpSpPr>
            <a:xfrm>
              <a:off x="0" y="5076000"/>
              <a:ext cx="4041675" cy="1015200"/>
              <a:chOff x="0" y="0"/>
              <a:chExt cx="4041675" cy="1015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29A36-13BD-B2FC-B48D-4B599F334D68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F097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1A0E8CD-A12A-947A-4518-FEF8E94C57F0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F1718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33A118-3B6B-6CF5-8B7E-9790D6AC80A8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F16A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0106DD9-9850-EA23-FC1E-DC080CA621C9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E877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BD14C0-21A9-A3A3-9F1B-DB5E6E5A0BE2}"/>
                </a:ext>
              </a:extLst>
            </p:cNvPr>
            <p:cNvSpPr/>
            <p:nvPr/>
          </p:nvSpPr>
          <p:spPr>
            <a:xfrm>
              <a:off x="-1200" y="6074982"/>
              <a:ext cx="1015200" cy="1015200"/>
            </a:xfrm>
            <a:prstGeom prst="rect">
              <a:avLst/>
            </a:prstGeom>
            <a:solidFill>
              <a:srgbClr val="EC53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19AA2A-31E4-005B-0D74-5063C9E22A9E}"/>
                </a:ext>
              </a:extLst>
            </p:cNvPr>
            <p:cNvSpPr/>
            <p:nvPr/>
          </p:nvSpPr>
          <p:spPr>
            <a:xfrm>
              <a:off x="1020525" y="6074982"/>
              <a:ext cx="1015200" cy="1015200"/>
            </a:xfrm>
            <a:prstGeom prst="rect">
              <a:avLst/>
            </a:prstGeom>
            <a:solidFill>
              <a:srgbClr val="EDAE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659C48-A096-11F6-27C4-1E66B9E5EF4B}"/>
                </a:ext>
              </a:extLst>
            </p:cNvPr>
            <p:cNvSpPr/>
            <p:nvPr/>
          </p:nvSpPr>
          <p:spPr>
            <a:xfrm>
              <a:off x="2026275" y="6074982"/>
              <a:ext cx="1015200" cy="1015200"/>
            </a:xfrm>
            <a:prstGeom prst="rect">
              <a:avLst/>
            </a:prstGeom>
            <a:solidFill>
              <a:srgbClr val="F178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EC8938-78E4-3A17-7643-15DE5C8742FE}"/>
                </a:ext>
              </a:extLst>
            </p:cNvPr>
            <p:cNvSpPr/>
            <p:nvPr/>
          </p:nvSpPr>
          <p:spPr>
            <a:xfrm>
              <a:off x="3025275" y="6074982"/>
              <a:ext cx="1015200" cy="1015200"/>
            </a:xfrm>
            <a:prstGeom prst="rect">
              <a:avLst/>
            </a:prstGeom>
            <a:solidFill>
              <a:srgbClr val="E877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AA55CF3-BD2A-E524-6B7D-169F623F3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MOSAIQUE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C89C350-F821-F836-EA8C-88B32CB5E043}"/>
              </a:ext>
            </a:extLst>
          </p:cNvPr>
          <p:cNvGrpSpPr/>
          <p:nvPr/>
        </p:nvGrpSpPr>
        <p:grpSpPr>
          <a:xfrm>
            <a:off x="4099725" y="0"/>
            <a:ext cx="4042875" cy="7090182"/>
            <a:chOff x="-1200" y="0"/>
            <a:chExt cx="4042875" cy="7090182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47A6C030-C340-AFD7-3B44-FD7EC4E324C5}"/>
                </a:ext>
              </a:extLst>
            </p:cNvPr>
            <p:cNvGrpSpPr/>
            <p:nvPr/>
          </p:nvGrpSpPr>
          <p:grpSpPr>
            <a:xfrm>
              <a:off x="0" y="0"/>
              <a:ext cx="4041675" cy="1015200"/>
              <a:chOff x="0" y="0"/>
              <a:chExt cx="4041675" cy="10152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AF6800-2B16-6E66-AA74-89CFDE568E7D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D031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717BC45-DF2A-C0D6-C74F-B589D17BBA01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9C0E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07DF67D-5C5F-D515-FE7D-0085F5B0A34B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E22F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A42693C-5350-C2F8-BBA9-64D82C6B2A4D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600F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5F6CA35E-532E-FD0A-359E-ED203CE23CDD}"/>
                </a:ext>
              </a:extLst>
            </p:cNvPr>
            <p:cNvGrpSpPr/>
            <p:nvPr/>
          </p:nvGrpSpPr>
          <p:grpSpPr>
            <a:xfrm>
              <a:off x="-1200" y="1015200"/>
              <a:ext cx="4041675" cy="1015200"/>
              <a:chOff x="0" y="0"/>
              <a:chExt cx="4041675" cy="1015200"/>
            </a:xfrm>
            <a:solidFill>
              <a:srgbClr val="541F1B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4932A4A-65BA-D385-D93A-F0854C9A5831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8C7522B-3B26-4E24-0443-075C3192BFD8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600B0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716647A-4154-9A85-4FFB-67AB2B53AAD5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B80F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C828737-145B-9BC5-A19C-7646417DC81E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9006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B5B00313-CD55-DD07-7AC5-DE336E5AA302}"/>
                </a:ext>
              </a:extLst>
            </p:cNvPr>
            <p:cNvGrpSpPr/>
            <p:nvPr/>
          </p:nvGrpSpPr>
          <p:grpSpPr>
            <a:xfrm>
              <a:off x="0" y="2030400"/>
              <a:ext cx="4041675" cy="1015200"/>
              <a:chOff x="0" y="0"/>
              <a:chExt cx="4041675" cy="10152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79EB83B-DF6C-7671-1005-DF195637002E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4E080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91B9B6-F395-1E25-34AD-2D8221BA03DD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7E28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3139F75-9C73-D2BB-03EB-C5A5A56AFDED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A91B0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407752B-5464-5C52-7DC7-AF07519748CD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410D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43E979D8-B131-3E7D-E6AE-DEF1BB4EC797}"/>
                </a:ext>
              </a:extLst>
            </p:cNvPr>
            <p:cNvGrpSpPr/>
            <p:nvPr/>
          </p:nvGrpSpPr>
          <p:grpSpPr>
            <a:xfrm>
              <a:off x="0" y="3045600"/>
              <a:ext cx="4041675" cy="1015200"/>
              <a:chOff x="0" y="0"/>
              <a:chExt cx="4041675" cy="10152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D5A7C47-F142-EC67-7737-CB21265AB922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6F0C0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1E156BD-4BAF-9645-E229-8BD5B12207F6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5E19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B6C1761-63C7-766A-7089-58737453AC6D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79181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B73C83-A566-7A26-0DFB-37AF8CE18846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670C0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65BAC347-F5E3-4E5D-5EB9-426C731D303C}"/>
                </a:ext>
              </a:extLst>
            </p:cNvPr>
            <p:cNvGrpSpPr/>
            <p:nvPr/>
          </p:nvGrpSpPr>
          <p:grpSpPr>
            <a:xfrm>
              <a:off x="0" y="4060800"/>
              <a:ext cx="4041675" cy="1015200"/>
              <a:chOff x="0" y="0"/>
              <a:chExt cx="4041675" cy="10152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37775D8-BD76-D4F2-4C3E-8DD8FDDE1E6A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BC54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C0B7FEE-DC2B-1A86-AC37-95225B81CA4B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D215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C8A3D73-0B4B-6F22-20EA-87855BA8A668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9B0F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7FE0F3F-CBB0-26FB-9CCA-11B64D7E5C4B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F158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95AE2465-C50B-0FDB-2028-1F17C6341193}"/>
                </a:ext>
              </a:extLst>
            </p:cNvPr>
            <p:cNvGrpSpPr/>
            <p:nvPr/>
          </p:nvGrpSpPr>
          <p:grpSpPr>
            <a:xfrm>
              <a:off x="0" y="5076000"/>
              <a:ext cx="4041675" cy="1015200"/>
              <a:chOff x="0" y="0"/>
              <a:chExt cx="4041675" cy="10152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09A35F-F7C1-124A-C09D-BB29CAE28248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F097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21C23AA-5C8B-0968-B8ED-6EBF24C83BCD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F1718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8EFA5FB-2423-45A8-24EF-AA721530D670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F16A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CDA2CC-EBD0-D7DA-84EC-E63507F1C457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E877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AFF0C6C-027A-4E0F-F833-F85A36EBE246}"/>
                </a:ext>
              </a:extLst>
            </p:cNvPr>
            <p:cNvSpPr/>
            <p:nvPr/>
          </p:nvSpPr>
          <p:spPr>
            <a:xfrm>
              <a:off x="-1200" y="6074982"/>
              <a:ext cx="1015200" cy="1015200"/>
            </a:xfrm>
            <a:prstGeom prst="rect">
              <a:avLst/>
            </a:prstGeom>
            <a:solidFill>
              <a:srgbClr val="EC53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A321D82-5DE8-756C-F659-46A7A28F82FC}"/>
                </a:ext>
              </a:extLst>
            </p:cNvPr>
            <p:cNvSpPr/>
            <p:nvPr/>
          </p:nvSpPr>
          <p:spPr>
            <a:xfrm>
              <a:off x="1020525" y="6074982"/>
              <a:ext cx="1015200" cy="1015200"/>
            </a:xfrm>
            <a:prstGeom prst="rect">
              <a:avLst/>
            </a:prstGeom>
            <a:solidFill>
              <a:srgbClr val="EDAE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FE6490D-1D53-1CA7-8E39-37F93348C0D7}"/>
                </a:ext>
              </a:extLst>
            </p:cNvPr>
            <p:cNvSpPr/>
            <p:nvPr/>
          </p:nvSpPr>
          <p:spPr>
            <a:xfrm>
              <a:off x="2026275" y="6074982"/>
              <a:ext cx="1015200" cy="1015200"/>
            </a:xfrm>
            <a:prstGeom prst="rect">
              <a:avLst/>
            </a:prstGeom>
            <a:solidFill>
              <a:srgbClr val="F178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BA317C7-1B1C-83A2-394C-829B9E6D93BE}"/>
                </a:ext>
              </a:extLst>
            </p:cNvPr>
            <p:cNvSpPr/>
            <p:nvPr/>
          </p:nvSpPr>
          <p:spPr>
            <a:xfrm>
              <a:off x="3025275" y="6074982"/>
              <a:ext cx="1015200" cy="1015200"/>
            </a:xfrm>
            <a:prstGeom prst="rect">
              <a:avLst/>
            </a:prstGeom>
            <a:solidFill>
              <a:srgbClr val="E877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F1C8E6D3-950D-932A-7037-5C7932F682FC}"/>
              </a:ext>
            </a:extLst>
          </p:cNvPr>
          <p:cNvGrpSpPr/>
          <p:nvPr/>
        </p:nvGrpSpPr>
        <p:grpSpPr>
          <a:xfrm>
            <a:off x="8149125" y="8109"/>
            <a:ext cx="4042875" cy="7090182"/>
            <a:chOff x="-1200" y="0"/>
            <a:chExt cx="4042875" cy="7090182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D3A8187A-4A24-76E0-5301-80276D0F53DB}"/>
                </a:ext>
              </a:extLst>
            </p:cNvPr>
            <p:cNvGrpSpPr/>
            <p:nvPr/>
          </p:nvGrpSpPr>
          <p:grpSpPr>
            <a:xfrm>
              <a:off x="0" y="0"/>
              <a:ext cx="4041675" cy="1015200"/>
              <a:chOff x="0" y="0"/>
              <a:chExt cx="4041675" cy="10152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3220EF8-8B84-802A-E111-99300AC26CB1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D031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CC54B4A-F199-747D-4B1E-78B36750F727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9C0E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BD35D7F-130D-38BB-7DFD-FA3F82C37756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E22F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7BAA5C3-EEF4-69FC-8B77-CB6F677E4D45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600F0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9242B9DE-2F43-E661-34A7-BAE98D67AC26}"/>
                </a:ext>
              </a:extLst>
            </p:cNvPr>
            <p:cNvGrpSpPr/>
            <p:nvPr/>
          </p:nvGrpSpPr>
          <p:grpSpPr>
            <a:xfrm>
              <a:off x="-1200" y="1015200"/>
              <a:ext cx="4041675" cy="1015200"/>
              <a:chOff x="0" y="0"/>
              <a:chExt cx="4041675" cy="1015200"/>
            </a:xfrm>
            <a:solidFill>
              <a:srgbClr val="541F1B"/>
            </a:solidFill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E508D98-E1CF-7F0E-3F60-9259821D78A8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0D6521-CF9B-F3B6-9688-789B79AFD6D8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600B0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6C66E36-69F6-AEA0-F8B2-34E80EEFBFF3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B80F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B0A0363-FA1E-D639-93C4-6D5818502F79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9006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3107F986-D9A2-8333-2170-B174D77426B9}"/>
                </a:ext>
              </a:extLst>
            </p:cNvPr>
            <p:cNvGrpSpPr/>
            <p:nvPr/>
          </p:nvGrpSpPr>
          <p:grpSpPr>
            <a:xfrm>
              <a:off x="0" y="2030400"/>
              <a:ext cx="4041675" cy="1015200"/>
              <a:chOff x="0" y="0"/>
              <a:chExt cx="4041675" cy="10152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1A1DE76-7C44-2271-CC70-1434EFD75B06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4E080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99B5F1C-4FF2-5F5F-B145-15F085F92868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7E28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FB133ED-FBBB-B572-798F-6778EFE89CBD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A91B0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689CD0C-513F-A041-7D5B-3F58B4883089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410D0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C0564391-48AE-4B43-DA33-675EFBF27F1C}"/>
                </a:ext>
              </a:extLst>
            </p:cNvPr>
            <p:cNvGrpSpPr/>
            <p:nvPr/>
          </p:nvGrpSpPr>
          <p:grpSpPr>
            <a:xfrm>
              <a:off x="0" y="3045600"/>
              <a:ext cx="4041675" cy="1015200"/>
              <a:chOff x="0" y="0"/>
              <a:chExt cx="4041675" cy="10152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9C0CE47-8673-96D7-0F81-5035B62C29C4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6F0C0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0CEE2C6-0367-4E11-1E71-8A03FA15BCF8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5E19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831C96-68FC-DAE6-0499-8CC42F553DC3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79181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7FE0354-ADD2-E004-4C3F-F51DD8384F8C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670C0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D1F33276-839A-5960-A3DD-038298F7F677}"/>
                </a:ext>
              </a:extLst>
            </p:cNvPr>
            <p:cNvGrpSpPr/>
            <p:nvPr/>
          </p:nvGrpSpPr>
          <p:grpSpPr>
            <a:xfrm>
              <a:off x="0" y="4060800"/>
              <a:ext cx="4041675" cy="1015200"/>
              <a:chOff x="0" y="0"/>
              <a:chExt cx="4041675" cy="10152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CA49CB9-7E5D-366B-71DE-568DF85F8AB4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BC54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703DB22-7270-5163-D87D-A7812496ACF8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D215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7AA03C3-DC46-586D-358F-0291F4869752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9B0F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067475E-7AA5-0FE9-F513-7C4C1017ED70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F158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7D4BF2F0-F064-1E0A-AAC2-402FE28CFDC2}"/>
                </a:ext>
              </a:extLst>
            </p:cNvPr>
            <p:cNvGrpSpPr/>
            <p:nvPr/>
          </p:nvGrpSpPr>
          <p:grpSpPr>
            <a:xfrm>
              <a:off x="0" y="5076000"/>
              <a:ext cx="4041675" cy="1015200"/>
              <a:chOff x="0" y="0"/>
              <a:chExt cx="4041675" cy="10152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D0E273E-36EC-5BE7-BD33-85B204CA7AAD}"/>
                  </a:ext>
                </a:extLst>
              </p:cNvPr>
              <p:cNvSpPr/>
              <p:nvPr/>
            </p:nvSpPr>
            <p:spPr>
              <a:xfrm>
                <a:off x="0" y="0"/>
                <a:ext cx="1015200" cy="1015200"/>
              </a:xfrm>
              <a:prstGeom prst="rect">
                <a:avLst/>
              </a:prstGeom>
              <a:solidFill>
                <a:srgbClr val="F0979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D5D18E1-2693-7637-B65D-05F3BED3CCFA}"/>
                  </a:ext>
                </a:extLst>
              </p:cNvPr>
              <p:cNvSpPr/>
              <p:nvPr/>
            </p:nvSpPr>
            <p:spPr>
              <a:xfrm>
                <a:off x="1021725" y="0"/>
                <a:ext cx="1015200" cy="1015200"/>
              </a:xfrm>
              <a:prstGeom prst="rect">
                <a:avLst/>
              </a:prstGeom>
              <a:solidFill>
                <a:srgbClr val="F1718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6D96DE8-BA27-DA68-3241-7112BD7F6F80}"/>
                  </a:ext>
                </a:extLst>
              </p:cNvPr>
              <p:cNvSpPr/>
              <p:nvPr/>
            </p:nvSpPr>
            <p:spPr>
              <a:xfrm>
                <a:off x="2027475" y="0"/>
                <a:ext cx="1015200" cy="1015200"/>
              </a:xfrm>
              <a:prstGeom prst="rect">
                <a:avLst/>
              </a:prstGeom>
              <a:solidFill>
                <a:srgbClr val="F16A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3A5E86C-6323-5F28-5DE9-81F083470FF1}"/>
                  </a:ext>
                </a:extLst>
              </p:cNvPr>
              <p:cNvSpPr/>
              <p:nvPr/>
            </p:nvSpPr>
            <p:spPr>
              <a:xfrm>
                <a:off x="3026475" y="0"/>
                <a:ext cx="1015200" cy="1015200"/>
              </a:xfrm>
              <a:prstGeom prst="rect">
                <a:avLst/>
              </a:prstGeom>
              <a:solidFill>
                <a:srgbClr val="E877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A14FA81-4884-89AE-B9E3-F1CC2C2BFA47}"/>
                </a:ext>
              </a:extLst>
            </p:cNvPr>
            <p:cNvSpPr/>
            <p:nvPr/>
          </p:nvSpPr>
          <p:spPr>
            <a:xfrm>
              <a:off x="-1200" y="6074982"/>
              <a:ext cx="1015200" cy="1015200"/>
            </a:xfrm>
            <a:prstGeom prst="rect">
              <a:avLst/>
            </a:prstGeom>
            <a:solidFill>
              <a:srgbClr val="EC53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BC4E571-F0A0-445B-4FC6-72F12170B8DA}"/>
                </a:ext>
              </a:extLst>
            </p:cNvPr>
            <p:cNvSpPr/>
            <p:nvPr/>
          </p:nvSpPr>
          <p:spPr>
            <a:xfrm>
              <a:off x="1020525" y="6074982"/>
              <a:ext cx="1015200" cy="1015200"/>
            </a:xfrm>
            <a:prstGeom prst="rect">
              <a:avLst/>
            </a:prstGeom>
            <a:solidFill>
              <a:srgbClr val="EDAE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67A648-FB3F-4704-6995-57E181E9EB8C}"/>
                </a:ext>
              </a:extLst>
            </p:cNvPr>
            <p:cNvSpPr/>
            <p:nvPr/>
          </p:nvSpPr>
          <p:spPr>
            <a:xfrm>
              <a:off x="2026275" y="6074982"/>
              <a:ext cx="1015200" cy="1015200"/>
            </a:xfrm>
            <a:prstGeom prst="rect">
              <a:avLst/>
            </a:prstGeom>
            <a:solidFill>
              <a:srgbClr val="F178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ED0B1E9-D30C-76EA-DB6D-313177EC2A9B}"/>
                </a:ext>
              </a:extLst>
            </p:cNvPr>
            <p:cNvSpPr/>
            <p:nvPr/>
          </p:nvSpPr>
          <p:spPr>
            <a:xfrm>
              <a:off x="3025275" y="6074982"/>
              <a:ext cx="1015200" cy="1015200"/>
            </a:xfrm>
            <a:prstGeom prst="rect">
              <a:avLst/>
            </a:prstGeom>
            <a:solidFill>
              <a:srgbClr val="E877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56B7622-E3AB-7879-64DE-800732328F9A}"/>
              </a:ext>
            </a:extLst>
          </p:cNvPr>
          <p:cNvSpPr txBox="1"/>
          <p:nvPr/>
        </p:nvSpPr>
        <p:spPr>
          <a:xfrm>
            <a:off x="3748725" y="2623219"/>
            <a:ext cx="577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</a:rPr>
              <a:t>HARMONIE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F4BAD52-A90D-89BA-6E09-53FABBC72FD0}"/>
              </a:ext>
            </a:extLst>
          </p:cNvPr>
          <p:cNvSpPr txBox="1"/>
          <p:nvPr/>
        </p:nvSpPr>
        <p:spPr>
          <a:xfrm>
            <a:off x="3744215" y="2592179"/>
            <a:ext cx="577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</a:rPr>
              <a:t>MOSAIQUE</a:t>
            </a:r>
          </a:p>
        </p:txBody>
      </p:sp>
    </p:spTree>
    <p:extLst>
      <p:ext uri="{BB962C8B-B14F-4D97-AF65-F5344CB8AC3E}">
        <p14:creationId xmlns:p14="http://schemas.microsoft.com/office/powerpoint/2010/main" val="22908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4" grpId="1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ersonne, portant, habillé">
            <a:extLst>
              <a:ext uri="{FF2B5EF4-FFF2-40B4-BE49-F238E27FC236}">
                <a16:creationId xmlns:a16="http://schemas.microsoft.com/office/drawing/2014/main" id="{F702F49D-4154-71ED-0212-4C9197DB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99" y="0"/>
            <a:ext cx="5959602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D22A26-055B-6893-D586-C1D4DEB38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33" y="496110"/>
            <a:ext cx="3877988" cy="51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C098B7D-D605-40AA-04DF-EAEB76A9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88" y="2587637"/>
            <a:ext cx="2143125" cy="214312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32121DF-B77E-8E7B-9BC2-8205637AB0CF}"/>
              </a:ext>
            </a:extLst>
          </p:cNvPr>
          <p:cNvGrpSpPr/>
          <p:nvPr/>
        </p:nvGrpSpPr>
        <p:grpSpPr>
          <a:xfrm>
            <a:off x="934566" y="444513"/>
            <a:ext cx="2143125" cy="2143125"/>
            <a:chOff x="409272" y="570973"/>
            <a:chExt cx="2143125" cy="214312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22E79D6-D78C-BAD8-37B8-59053675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2" y="570973"/>
              <a:ext cx="2143125" cy="2143125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5D23513-73AC-4088-7F7B-043C31FEE15E}"/>
                </a:ext>
              </a:extLst>
            </p:cNvPr>
            <p:cNvSpPr txBox="1"/>
            <p:nvPr/>
          </p:nvSpPr>
          <p:spPr>
            <a:xfrm>
              <a:off x="409272" y="1642535"/>
              <a:ext cx="2028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Palette de couleur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57F7C37-9333-C953-4785-6E83A55C157E}"/>
              </a:ext>
            </a:extLst>
          </p:cNvPr>
          <p:cNvGrpSpPr/>
          <p:nvPr/>
        </p:nvGrpSpPr>
        <p:grpSpPr>
          <a:xfrm>
            <a:off x="4604424" y="444513"/>
            <a:ext cx="2143125" cy="2143125"/>
            <a:chOff x="409272" y="570973"/>
            <a:chExt cx="2143125" cy="214312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94F392AB-8CFD-B50B-4B0B-A715F86F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2" y="570973"/>
              <a:ext cx="2143125" cy="2143125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843ACFD-4666-B25B-AA9D-8CA5A944FC65}"/>
                </a:ext>
              </a:extLst>
            </p:cNvPr>
            <p:cNvSpPr txBox="1"/>
            <p:nvPr/>
          </p:nvSpPr>
          <p:spPr>
            <a:xfrm>
              <a:off x="409272" y="1642535"/>
              <a:ext cx="2028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Huffman</a:t>
              </a:r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4F73B1B-D17E-74E6-CD2F-7A54A9C99D37}"/>
              </a:ext>
            </a:extLst>
          </p:cNvPr>
          <p:cNvGrpSpPr/>
          <p:nvPr/>
        </p:nvGrpSpPr>
        <p:grpSpPr>
          <a:xfrm>
            <a:off x="8754892" y="444512"/>
            <a:ext cx="2143125" cy="2143125"/>
            <a:chOff x="409272" y="570973"/>
            <a:chExt cx="2143125" cy="2143125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8EDD8788-69E4-7CC5-9096-1F5D30EE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2" y="570973"/>
              <a:ext cx="2143125" cy="2143125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CA5078E-C08B-DBAC-2E10-B6CB031A41B9}"/>
                </a:ext>
              </a:extLst>
            </p:cNvPr>
            <p:cNvSpPr txBox="1"/>
            <p:nvPr/>
          </p:nvSpPr>
          <p:spPr>
            <a:xfrm>
              <a:off x="409272" y="1631209"/>
              <a:ext cx="2028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Réduction spatiale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B1F70A3B-A7BC-7DC6-53B0-2FF810E2A8DA}"/>
              </a:ext>
            </a:extLst>
          </p:cNvPr>
          <p:cNvSpPr txBox="1"/>
          <p:nvPr/>
        </p:nvSpPr>
        <p:spPr>
          <a:xfrm>
            <a:off x="4468305" y="3619893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D’IMAGE DE SYNTHESE</a:t>
            </a:r>
          </a:p>
        </p:txBody>
      </p:sp>
    </p:spTree>
    <p:extLst>
      <p:ext uri="{BB962C8B-B14F-4D97-AF65-F5344CB8AC3E}">
        <p14:creationId xmlns:p14="http://schemas.microsoft.com/office/powerpoint/2010/main" val="937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MOSAIQUE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MOSAIQUE</dc:title>
  <dc:creator>Alexandre Fleury</dc:creator>
  <cp:lastModifiedBy>Alexandre Fleury</cp:lastModifiedBy>
  <cp:revision>1</cp:revision>
  <dcterms:created xsi:type="dcterms:W3CDTF">2023-02-21T08:55:27Z</dcterms:created>
  <dcterms:modified xsi:type="dcterms:W3CDTF">2023-02-21T10:30:16Z</dcterms:modified>
</cp:coreProperties>
</file>