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150" d="100"/>
          <a:sy n="150" d="100"/>
        </p:scale>
        <p:origin x="-72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3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4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3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51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1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7AA3-4100-48E2-9351-BD6F97CD0179}" type="datetimeFigureOut">
              <a:rPr lang="pt-BR" smtClean="0"/>
              <a:t>02/02/2021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EAFC-64E5-465E-95F4-D4D9BFD53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6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8" r="27679"/>
          <a:stretch/>
        </p:blipFill>
        <p:spPr bwMode="auto">
          <a:xfrm rot="10800000">
            <a:off x="4623954" y="404664"/>
            <a:ext cx="1238250" cy="213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7" r="27098" b="7582"/>
          <a:stretch/>
        </p:blipFill>
        <p:spPr>
          <a:xfrm rot="10800000">
            <a:off x="1316332" y="511584"/>
            <a:ext cx="923925" cy="2172500"/>
          </a:xfrm>
          <a:prstGeom prst="rect">
            <a:avLst/>
          </a:prstGeom>
        </p:spPr>
      </p:pic>
      <p:pic>
        <p:nvPicPr>
          <p:cNvPr id="1026" name="Picture 2" descr="CONECTOR BORNE KRE- 2T – Tech Sul Eletrônic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t="25408" r="19330" b="24342"/>
          <a:stretch/>
        </p:blipFill>
        <p:spPr bwMode="auto">
          <a:xfrm>
            <a:off x="6881726" y="752679"/>
            <a:ext cx="504056" cy="4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to 27"/>
          <p:cNvCxnSpPr/>
          <p:nvPr/>
        </p:nvCxnSpPr>
        <p:spPr>
          <a:xfrm>
            <a:off x="5801606" y="845319"/>
            <a:ext cx="1080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776082" y="976202"/>
            <a:ext cx="1080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136122" y="976202"/>
            <a:ext cx="0" cy="2236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1043608" y="2348880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1043608" y="2348880"/>
            <a:ext cx="0" cy="86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1043608" y="3212976"/>
            <a:ext cx="5092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1115616" y="2492896"/>
            <a:ext cx="2160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1115616" y="2492896"/>
            <a:ext cx="0" cy="6480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1115616" y="3140968"/>
            <a:ext cx="487649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992106" y="845319"/>
            <a:ext cx="0" cy="22956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0" y="964177"/>
            <a:ext cx="100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smtClean="0"/>
              <a:t>pinoSensor_01</a:t>
            </a:r>
          </a:p>
          <a:p>
            <a:r>
              <a:rPr lang="pt-BR" sz="800" dirty="0" smtClean="0"/>
              <a:t>pinoSensor_02</a:t>
            </a:r>
          </a:p>
          <a:p>
            <a:r>
              <a:rPr lang="pt-BR" sz="800" dirty="0" smtClean="0"/>
              <a:t>pinoSensor_03</a:t>
            </a:r>
          </a:p>
          <a:p>
            <a:r>
              <a:rPr lang="pt-BR" sz="800" dirty="0" smtClean="0"/>
              <a:t>SENSOR_TENSAO_1</a:t>
            </a:r>
          </a:p>
          <a:p>
            <a:r>
              <a:rPr lang="pt-BR" sz="800" dirty="0" smtClean="0"/>
              <a:t>SENSOR_TENSAO_2</a:t>
            </a:r>
          </a:p>
          <a:p>
            <a:r>
              <a:rPr lang="pt-BR" sz="800" dirty="0" smtClean="0"/>
              <a:t>SENSOR_TENSAO_3</a:t>
            </a:r>
            <a:endParaRPr lang="pt-BR" sz="800" dirty="0"/>
          </a:p>
        </p:txBody>
      </p:sp>
      <p:cxnSp>
        <p:nvCxnSpPr>
          <p:cNvPr id="62" name="Conector de seta reta 61"/>
          <p:cNvCxnSpPr/>
          <p:nvPr/>
        </p:nvCxnSpPr>
        <p:spPr>
          <a:xfrm flipH="1">
            <a:off x="755576" y="13407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de seta reta 1023"/>
          <p:cNvCxnSpPr/>
          <p:nvPr/>
        </p:nvCxnSpPr>
        <p:spPr>
          <a:xfrm flipH="1">
            <a:off x="755576" y="104821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/>
          <p:cNvCxnSpPr/>
          <p:nvPr/>
        </p:nvCxnSpPr>
        <p:spPr>
          <a:xfrm flipH="1">
            <a:off x="755576" y="119501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971600" y="147293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flipH="1">
            <a:off x="971600" y="15802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971600" y="17008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CaixaDeTexto 1031"/>
          <p:cNvSpPr txBox="1"/>
          <p:nvPr/>
        </p:nvSpPr>
        <p:spPr>
          <a:xfrm>
            <a:off x="7356914" y="77951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5V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34" name="Picture 5" descr="10x Conversor De Nível Logico Bidirecional 3,3v 5v Txs0108e | Mercado Livr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8" t="18739" r="17008" b="18244"/>
          <a:stretch/>
        </p:blipFill>
        <p:spPr bwMode="auto">
          <a:xfrm rot="5400000">
            <a:off x="3090194" y="1891223"/>
            <a:ext cx="978524" cy="6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Conector angulado 1041"/>
          <p:cNvCxnSpPr/>
          <p:nvPr/>
        </p:nvCxnSpPr>
        <p:spPr>
          <a:xfrm rot="10800000" flipV="1">
            <a:off x="3347864" y="845318"/>
            <a:ext cx="1296144" cy="949855"/>
          </a:xfrm>
          <a:prstGeom prst="bentConnector3">
            <a:avLst>
              <a:gd name="adj1" fmla="val 155234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5" name="Conector angulado 1044"/>
          <p:cNvCxnSpPr/>
          <p:nvPr/>
        </p:nvCxnSpPr>
        <p:spPr>
          <a:xfrm rot="16200000" flipH="1">
            <a:off x="3767495" y="2768510"/>
            <a:ext cx="528891" cy="360040"/>
          </a:xfrm>
          <a:prstGeom prst="bentConnector3">
            <a:avLst>
              <a:gd name="adj1" fmla="val -763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Conector angulado 1047"/>
          <p:cNvCxnSpPr/>
          <p:nvPr/>
        </p:nvCxnSpPr>
        <p:spPr>
          <a:xfrm rot="5400000">
            <a:off x="2903411" y="2239626"/>
            <a:ext cx="888910" cy="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5" name="Conector angulado 1054"/>
          <p:cNvCxnSpPr/>
          <p:nvPr/>
        </p:nvCxnSpPr>
        <p:spPr>
          <a:xfrm rot="5400000">
            <a:off x="2982482" y="2402558"/>
            <a:ext cx="1345798" cy="13102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0" name="Conector angulado 1059"/>
          <p:cNvCxnSpPr/>
          <p:nvPr/>
        </p:nvCxnSpPr>
        <p:spPr>
          <a:xfrm flipV="1">
            <a:off x="2195736" y="1993143"/>
            <a:ext cx="1096908" cy="4997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4" name="Conector angulado 1063"/>
          <p:cNvCxnSpPr/>
          <p:nvPr/>
        </p:nvCxnSpPr>
        <p:spPr>
          <a:xfrm flipV="1">
            <a:off x="2195736" y="1878565"/>
            <a:ext cx="1088514" cy="470315"/>
          </a:xfrm>
          <a:prstGeom prst="bentConnector3">
            <a:avLst>
              <a:gd name="adj1" fmla="val 40083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6" name="Conector angulado 1085"/>
          <p:cNvCxnSpPr>
            <a:endCxn id="4" idx="3"/>
          </p:cNvCxnSpPr>
          <p:nvPr/>
        </p:nvCxnSpPr>
        <p:spPr>
          <a:xfrm flipV="1">
            <a:off x="3883056" y="1472934"/>
            <a:ext cx="740898" cy="3938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do 63"/>
          <p:cNvCxnSpPr/>
          <p:nvPr/>
        </p:nvCxnSpPr>
        <p:spPr>
          <a:xfrm flipV="1">
            <a:off x="3883056" y="1340768"/>
            <a:ext cx="760952" cy="652376"/>
          </a:xfrm>
          <a:prstGeom prst="bentConnector3">
            <a:avLst>
              <a:gd name="adj1" fmla="val -44297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</dc:creator>
  <cp:lastModifiedBy>Flavio</cp:lastModifiedBy>
  <cp:revision>5</cp:revision>
  <dcterms:created xsi:type="dcterms:W3CDTF">2021-02-03T00:41:38Z</dcterms:created>
  <dcterms:modified xsi:type="dcterms:W3CDTF">2021-02-03T01:25:44Z</dcterms:modified>
</cp:coreProperties>
</file>