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F11267-6ABD-4F7B-AB1D-81BAF833D6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218F17-1A3D-4314-904F-A8ED684809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C65F28-2291-4548-BCD9-86EDFFFF961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808A88-35CA-4677-A84E-50A4AF3A7EC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25022B-57D8-49CD-B0E1-9A0C7901DA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980CEC-1BB8-45A4-A99D-1CBC3497DE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002117-8B20-4120-B577-343D90B6E0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753F13-F8B0-44D5-8DD1-228CD1609B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A6DC76-A49B-4150-905E-0527A69E39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B778FE-D0EF-4B67-98A5-C8F00BEF5C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E9201F-C297-43B5-B992-16FEA7E3BC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97BAD8-290C-42CF-B52B-A6BCACB757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A24883-68CA-4B5B-9394-DD99821DCB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582A06-98D9-4FF1-9466-E95723EB2F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9A7C3B-6B3E-4654-B8C9-E89470E525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EE4A1F-6A60-41B6-A44E-B3AEC614B8B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5BE7F6-D590-467D-B923-6B264570AE1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631DC01-614D-42E3-B78C-40657C1F80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DAC08EA-905C-4B4B-BEF8-60F39E419F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F61F573-3841-47B4-B144-E039B871E4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21D0005-21CA-49FE-A3F6-5CE91653DF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99D896E-D710-4315-B4B8-8C7611AE23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8DDCB1-902B-4797-89DF-EBA634BC7C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02CBC4C-ADE1-4CC0-9BBA-FB85D9A767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0366DA3-E021-432D-9D35-98B6BE8551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A734675-03B7-4A9F-BE6E-E0A0FBE82B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880C98D-943E-4A61-926F-9BECE87F8D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8F70091-FDE7-4A4D-97F3-9690BDFA9B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D22F298-33F5-4D82-A197-0C06391F76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48DCE6A-56DF-4FEF-935B-56CCAA537C5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E9DECC8-2C21-4CBB-B3EC-FFA67E3987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7011332-51EF-4D07-9BEB-D3899928CE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8B307CF-B0C0-40BB-930F-CB30B00B54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23DA62-A710-402B-BFFF-DBDB259855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269C0D2-3002-4F03-A8F1-60AF6497B3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AD1B97A-F012-4C4C-95C0-523F252CF8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A9D73F8-6E2E-467E-9BAE-33B3732B9E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DDAF210-7209-4922-9586-ADCA0B633C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A0E248B-F331-47D4-8BA1-80C1770B17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EAF5BE5-0EBE-4CD3-8FCE-9E14771FC7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C94475F-A587-48BD-BC71-973F3FD450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4440B21-E146-49BA-A64E-DC631331155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8DC9703-A22F-411C-A13F-895CA0CBCB6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FF973B-376A-43BE-B5B6-FB14D64534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91C5CC-9D85-4BEE-8D8A-42C887EA41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68AA1C-919E-4ACC-9C19-9174C53854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09DB70-10F4-404E-B952-B6ABC7FA1C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D9D7F5-BB3F-4252-8DE5-DF917C3DBD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79515A17-AB4F-4297-8214-BD612F7E0673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18566C2D-9890-4FC6-8E41-2091114F4BC8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95629AC4-665A-44A1-8AC7-9B13F4A42B8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EB3036E1-C7FC-46FF-8B4D-7E54B513086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Ubuntu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Ubuntu Linux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Ubuntu Linux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Ubuntu (/ʊˈbʊntuː/ (listen) uu-BUUN-too)[7] is a Linux distribution based on Debian and composed mostly of free and open-source software.[8][9][10] Ubuntu is officially released in three editions: Desktop,[11] Server,[12] and Core[13] for Internet of things devices[14] and robots.[15][16] All the editions can run on the computer alone, or in a virtual machine.[17] Ubuntu is a popular operating system for cloud computing, with support for OpenStack.[18] Ubuntu's default desktop has been GNOME since version 17.10.[19]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816120" y="2716200"/>
            <a:ext cx="837720" cy="294840"/>
          </a:xfrm>
          <a:prstGeom prst="rect">
            <a:avLst/>
          </a:prstGeom>
          <a:ln w="18000"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2066040" y="914400"/>
            <a:ext cx="6163560" cy="34711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2022-10-02T22:48:23Z</dcterms:created>
  <dc:creator/>
  <dc:description/>
  <dc:language>en-US</dc:language>
  <cp:lastModifiedBy/>
  <dcterms:modified xsi:type="dcterms:W3CDTF">2022-10-02T22:50:34Z</dcterms:modified>
  <cp:revision>2</cp:revision>
  <dc:subject/>
  <dc:title>Blueprint Plans</dc:title>
</cp:coreProperties>
</file>