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ch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Archivos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eer archivos de texto"/>
          <p:cNvSpPr txBox="1"/>
          <p:nvPr>
            <p:ph type="title"/>
          </p:nvPr>
        </p:nvSpPr>
        <p:spPr>
          <a:xfrm>
            <a:off x="195063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Leer archivos de texto</a:t>
            </a:r>
          </a:p>
        </p:txBody>
      </p:sp>
      <p:sp>
        <p:nvSpPr>
          <p:cNvPr id="212" name="Para leer los archivos de texto, debemos crear una variable de tipo ifstream (input file stream)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Para leer los archivos de texto, debemos crear una variable de tipo </a:t>
            </a:r>
            <a:r>
              <a:rPr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r>
              <a:t> (input file stream). </a:t>
            </a:r>
          </a:p>
          <a:p>
            <a:pPr/>
            <a:r>
              <a:t>Creemos un archivo de texto (.txt) llamado </a:t>
            </a:r>
            <a:r>
              <a:rPr b="1"/>
              <a:t>ejemplo</a:t>
            </a:r>
            <a:r>
              <a:t> en la misma carpeta que nuestro programa y que contenga adentro una frase para leer.</a:t>
            </a:r>
          </a:p>
        </p:txBody>
      </p:sp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9098" y="7916240"/>
            <a:ext cx="13885804" cy="3673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eer archivos de texto"/>
          <p:cNvSpPr txBox="1"/>
          <p:nvPr>
            <p:ph type="title"/>
          </p:nvPr>
        </p:nvSpPr>
        <p:spPr>
          <a:xfrm>
            <a:off x="195063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Leer archivos de texto</a:t>
            </a:r>
          </a:p>
        </p:txBody>
      </p:sp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575" y="3856782"/>
            <a:ext cx="9524741" cy="7985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7685" y="5928879"/>
            <a:ext cx="9524740" cy="251989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Flecha 11"/>
          <p:cNvSpPr/>
          <p:nvPr/>
        </p:nvSpPr>
        <p:spPr>
          <a:xfrm>
            <a:off x="11664060" y="7451986"/>
            <a:ext cx="1055880" cy="79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7685" y="9028145"/>
            <a:ext cx="9524740" cy="741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.open() -&gt; Abrir el archiv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open()</a:t>
            </a:r>
            <a:r>
              <a:t> -&gt; Abrir el archivo.</a:t>
            </a:r>
          </a:p>
          <a:p>
            <a:pPr lvl="1"/>
            <a:r>
              <a:rPr>
                <a:solidFill>
                  <a:schemeClr val="accent4"/>
                </a:solidFill>
              </a:rPr>
              <a:t>ios</a:t>
            </a:r>
            <a:r>
              <a:t>::</a:t>
            </a:r>
            <a:r>
              <a:rPr>
                <a:solidFill>
                  <a:schemeClr val="accent5"/>
                </a:solidFill>
              </a:rPr>
              <a:t>in</a:t>
            </a:r>
            <a:r>
              <a:t> -&gt; Si el archivo existe leemos lo que contiene dentro.</a:t>
            </a:r>
          </a:p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is_open()</a:t>
            </a:r>
            <a:r>
              <a:t> -&gt; Envía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 o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, en el caso de que envíe true quiere decir de que se pudo abrir y/o crear el archivo.</a:t>
            </a:r>
          </a:p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fail()</a:t>
            </a:r>
            <a:r>
              <a:t> -&gt; Envía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 o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, en el caso de que envíe true quiere decir de que hubo un error al intentar abrir o crear el archivo.</a:t>
            </a:r>
          </a:p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close()</a:t>
            </a:r>
            <a:r>
              <a:t> -&gt; Cerrar el archivo.</a:t>
            </a:r>
          </a:p>
        </p:txBody>
      </p:sp>
      <p:sp>
        <p:nvSpPr>
          <p:cNvPr id="222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os &gt;&gt; sirven para leer hasta un salto de línea o hasta un espaci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Los </a:t>
            </a:r>
            <a:r>
              <a:rPr b="1"/>
              <a:t>&gt;&gt;</a:t>
            </a:r>
            <a:r>
              <a:t> sirven para leer hasta un salto de línea o hasta un espacio.</a:t>
            </a:r>
          </a:p>
          <a:p>
            <a:pPr/>
            <a:r>
              <a:t>Si queremos leer hasta un caracter determinado, necesitamos usar la función </a:t>
            </a:r>
            <a:r>
              <a:rPr b="1">
                <a:solidFill>
                  <a:schemeClr val="accent1">
                    <a:lumOff val="13575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getline</a:t>
            </a:r>
            <a:r>
              <a:t>.</a:t>
            </a:r>
          </a:p>
          <a:p>
            <a:pPr/>
            <a:r>
              <a:t>Veamos el mismo ejemplo de antes pero para leer hasta un punto.</a:t>
            </a:r>
          </a:p>
        </p:txBody>
      </p:sp>
      <p:sp>
        <p:nvSpPr>
          <p:cNvPr id="225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575" y="3850540"/>
            <a:ext cx="9524741" cy="799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7685" y="6012078"/>
            <a:ext cx="9524740" cy="2353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7685" y="9028145"/>
            <a:ext cx="9524740" cy="741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Leer archivos de texto"/>
          <p:cNvSpPr txBox="1"/>
          <p:nvPr>
            <p:ph type="title"/>
          </p:nvPr>
        </p:nvSpPr>
        <p:spPr>
          <a:xfrm>
            <a:off x="195063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Leer archivos de texto</a:t>
            </a:r>
          </a:p>
        </p:txBody>
      </p:sp>
      <p:sp>
        <p:nvSpPr>
          <p:cNvPr id="231" name="Flecha 11"/>
          <p:cNvSpPr/>
          <p:nvPr/>
        </p:nvSpPr>
        <p:spPr>
          <a:xfrm>
            <a:off x="11664060" y="7451986"/>
            <a:ext cx="1055880" cy="79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¿Cómo podemos hacer si hubiera más de una frase para leerlas todas?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¿Cómo podemos hacer si hubiera más de una frase para leerlas todas?</a:t>
            </a:r>
          </a:p>
          <a:p>
            <a:pPr/>
            <a:r>
              <a:t>La función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getline</a:t>
            </a:r>
            <a:r>
              <a:t> retorna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 si pudo leer hasta el delimitador que le damos y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 en caso contrario, de manera tal que podemos usarlo de la siguiente forma:</a:t>
            </a:r>
          </a:p>
        </p:txBody>
      </p:sp>
      <p:sp>
        <p:nvSpPr>
          <p:cNvPr id="234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7685" y="8845345"/>
            <a:ext cx="9524740" cy="1107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7685" y="5973793"/>
            <a:ext cx="9524740" cy="2430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1575" y="3648086"/>
            <a:ext cx="9524741" cy="840278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Leer archivos de texto"/>
          <p:cNvSpPr txBox="1"/>
          <p:nvPr>
            <p:ph type="title"/>
          </p:nvPr>
        </p:nvSpPr>
        <p:spPr>
          <a:xfrm>
            <a:off x="195063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Leer archivos de texto</a:t>
            </a:r>
          </a:p>
        </p:txBody>
      </p:sp>
      <p:sp>
        <p:nvSpPr>
          <p:cNvPr id="240" name="Flecha 11"/>
          <p:cNvSpPr/>
          <p:nvPr/>
        </p:nvSpPr>
        <p:spPr>
          <a:xfrm>
            <a:off x="11664060" y="7451986"/>
            <a:ext cx="1055880" cy="79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ambién podemos usar la función getline para lograr que el usuario pueda escribir un texto con espacios y guardarlo en un string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También podemos usar la función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getline</a:t>
            </a:r>
            <a:r>
              <a:t> para lograr que el usuario pueda escribir un texto con espacios y guardarlo en un </a:t>
            </a:r>
            <a:r>
              <a:rPr>
                <a:solidFill>
                  <a:schemeClr val="accent4"/>
                </a:solidFill>
              </a:rPr>
              <a:t>string</a:t>
            </a:r>
            <a:r>
              <a:t>.</a:t>
            </a:r>
          </a:p>
        </p:txBody>
      </p:sp>
      <p:sp>
        <p:nvSpPr>
          <p:cNvPr id="243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  <p:sp>
        <p:nvSpPr>
          <p:cNvPr id="244" name="Flecha 11"/>
          <p:cNvSpPr/>
          <p:nvPr/>
        </p:nvSpPr>
        <p:spPr>
          <a:xfrm>
            <a:off x="11175672" y="8083380"/>
            <a:ext cx="1055881" cy="79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9297" y="7574711"/>
            <a:ext cx="9524741" cy="1812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9962" y="6141612"/>
            <a:ext cx="8547966" cy="4678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os archivo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archivos?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os archivos?"/>
          <p:cNvSpPr txBox="1"/>
          <p:nvPr>
            <p:ph type="title"/>
          </p:nvPr>
        </p:nvSpPr>
        <p:spPr>
          <a:xfrm>
            <a:off x="485926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archivos?</a:t>
            </a:r>
          </a:p>
        </p:txBody>
      </p:sp>
      <p:sp>
        <p:nvSpPr>
          <p:cNvPr id="188" name="Son un medio de almacenamiento para no perder la información de nuestro programa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Son un medio de almacenamiento para no perder la información de nuestro programa. </a:t>
            </a:r>
          </a:p>
          <a:p>
            <a:pPr/>
            <a:r>
              <a:t>Ademas de guardar información, podemos leer y escribir sobre un archivo, como en un bloc de notas.</a:t>
            </a:r>
          </a:p>
          <a:p>
            <a:pPr/>
            <a:r>
              <a:t>Para poder utilizarlos, necesitamos utilizar la libreria </a:t>
            </a:r>
            <a:r>
              <a:rPr b="1"/>
              <a:t>fstream</a:t>
            </a:r>
            <a:r>
              <a:t>. </a:t>
            </a:r>
          </a:p>
          <a:p>
            <a:pPr lvl="1"/>
            <a:r>
              <a:rPr>
                <a:solidFill>
                  <a:schemeClr val="accent6"/>
                </a:solidFill>
              </a:rPr>
              <a:t>#include</a:t>
            </a:r>
            <a:r>
              <a:t> </a:t>
            </a:r>
            <a:r>
              <a:rPr>
                <a:solidFill>
                  <a:schemeClr val="accent3"/>
                </a:solidFill>
              </a:rPr>
              <a:t>&lt;fstream&gt; </a:t>
            </a:r>
            <a:r>
              <a:t>(file stream)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scribir archivos de tex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ra escribir los archivos de texto, debemos crear una variable de tipo ofstream (output file stream)."/>
          <p:cNvSpPr txBox="1"/>
          <p:nvPr>
            <p:ph type="body" idx="1"/>
          </p:nvPr>
        </p:nvSpPr>
        <p:spPr>
          <a:xfrm>
            <a:off x="1270000" y="2909582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Para escribir los archivos de texto, debemos crear una variable de tipo </a:t>
            </a:r>
            <a:r>
              <a:rPr b="1">
                <a:solidFill>
                  <a:schemeClr val="accent4"/>
                </a:solidFill>
              </a:rPr>
              <a:t>o</a:t>
            </a:r>
            <a:r>
              <a:rPr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fstream</a:t>
            </a:r>
            <a:r>
              <a:t> (output file stream).</a:t>
            </a:r>
          </a:p>
        </p:txBody>
      </p:sp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575" y="5867200"/>
            <a:ext cx="9524741" cy="680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  <p:pic>
        <p:nvPicPr>
          <p:cNvPr id="19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7685" y="8007253"/>
            <a:ext cx="9524740" cy="251989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Flecha 11"/>
          <p:cNvSpPr/>
          <p:nvPr/>
        </p:nvSpPr>
        <p:spPr>
          <a:xfrm>
            <a:off x="11664060" y="9007082"/>
            <a:ext cx="1055880" cy="79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.open() -&gt; Abrir el archiv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open()</a:t>
            </a:r>
            <a:r>
              <a:t> -&gt; Abrir el archivo.</a:t>
            </a:r>
          </a:p>
          <a:p>
            <a:pPr lvl="1"/>
            <a:r>
              <a:rPr>
                <a:solidFill>
                  <a:schemeClr val="accent4"/>
                </a:solidFill>
              </a:rPr>
              <a:t>ios</a:t>
            </a:r>
            <a:r>
              <a:t>::</a:t>
            </a:r>
            <a:r>
              <a:rPr>
                <a:solidFill>
                  <a:schemeClr val="accent5"/>
                </a:solidFill>
              </a:rPr>
              <a:t>out</a:t>
            </a:r>
            <a:r>
              <a:t> -&gt; Si el archivo existe lo reemplaza, caso contrario, lo crea.</a:t>
            </a:r>
          </a:p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is_open()</a:t>
            </a:r>
            <a:r>
              <a:t> -&gt; Envía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 o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, en el caso de que envíe true quiere decir de que se pudo abrir y/o crear el archivo.</a:t>
            </a:r>
          </a:p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fail()</a:t>
            </a:r>
            <a:r>
              <a:t> -&gt; Envía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 o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, en el caso de que envíe true quiere decir de que hubo un error al intentar abrir o crear el archivo.</a:t>
            </a:r>
          </a:p>
          <a:p>
            <a:pPr/>
            <a:r>
              <a:t>.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close()</a:t>
            </a:r>
            <a:r>
              <a:t> -&gt; Cerrar el archivo.</a:t>
            </a:r>
          </a:p>
        </p:txBody>
      </p:sp>
      <p:sp>
        <p:nvSpPr>
          <p:cNvPr id="199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os &lt;&lt; sirven para escribir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Los </a:t>
            </a:r>
            <a:r>
              <a:rPr b="1"/>
              <a:t>&lt;&lt;</a:t>
            </a:r>
            <a:r>
              <a:t> sirven para escribir.</a:t>
            </a:r>
          </a:p>
          <a:p>
            <a:pPr/>
            <a:r>
              <a:t>Notar que si teníamos algo escrito en el archivo, seguramente se haya reemplazado por el mensaje nuevo.</a:t>
            </a:r>
          </a:p>
          <a:p>
            <a:pPr/>
            <a:r>
              <a:t>Veamos cómo hacer para escribir al final del archivo de forma que no pisemos lo que había antes.</a:t>
            </a:r>
          </a:p>
        </p:txBody>
      </p:sp>
      <p:sp>
        <p:nvSpPr>
          <p:cNvPr id="202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7685" y="5966709"/>
            <a:ext cx="9524739" cy="3165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1576" y="4149537"/>
            <a:ext cx="9524739" cy="680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Escribir archivos de texto"/>
          <p:cNvSpPr txBox="1"/>
          <p:nvPr>
            <p:ph type="title"/>
          </p:nvPr>
        </p:nvSpPr>
        <p:spPr>
          <a:xfrm>
            <a:off x="566721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Escribir archivos de texto</a:t>
            </a:r>
          </a:p>
        </p:txBody>
      </p:sp>
      <p:sp>
        <p:nvSpPr>
          <p:cNvPr id="207" name="Flecha 11"/>
          <p:cNvSpPr/>
          <p:nvPr/>
        </p:nvSpPr>
        <p:spPr>
          <a:xfrm>
            <a:off x="11664060" y="7289419"/>
            <a:ext cx="1055880" cy="79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eer archivos de tex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Leer archivos de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