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ntroduc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aboratorio de algoritmos y estructura de datos"/>
          <p:cNvSpPr txBox="1"/>
          <p:nvPr>
            <p:ph type="title"/>
          </p:nvPr>
        </p:nvSpPr>
        <p:spPr>
          <a:xfrm>
            <a:off x="1270000" y="492125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Laboratorio de algoritmos y estructura de datos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aller de soporte informático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Taller de soporte informático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erramien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Herramientas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0014" y="4091177"/>
            <a:ext cx="5533645" cy="553364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ápiz y papel"/>
          <p:cNvSpPr txBox="1"/>
          <p:nvPr/>
        </p:nvSpPr>
        <p:spPr>
          <a:xfrm>
            <a:off x="16010917" y="9248647"/>
            <a:ext cx="3843224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Lápiz y papel</a:t>
            </a:r>
          </a:p>
        </p:txBody>
      </p:sp>
      <p:sp>
        <p:nvSpPr>
          <p:cNvPr id="193" name="Herramientas de trabaj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99488">
              <a:lnSpc>
                <a:spcPct val="100000"/>
              </a:lnSpc>
              <a:defRPr spc="-206" sz="688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Herramientas de trabajo </a:t>
            </a:r>
          </a:p>
        </p:txBody>
      </p:sp>
      <p:pic>
        <p:nvPicPr>
          <p:cNvPr id="194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7198" y="5193162"/>
            <a:ext cx="3579929" cy="3329676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ams"/>
          <p:cNvSpPr txBox="1"/>
          <p:nvPr/>
        </p:nvSpPr>
        <p:spPr>
          <a:xfrm>
            <a:off x="5490087" y="9248647"/>
            <a:ext cx="193639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Teams</a:t>
            </a:r>
          </a:p>
        </p:txBody>
      </p:sp>
      <p:pic>
        <p:nvPicPr>
          <p:cNvPr id="196" name="Imagen" descr="Imag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02035" y="5068035"/>
            <a:ext cx="3579929" cy="3579929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oogle Chrome"/>
          <p:cNvSpPr txBox="1"/>
          <p:nvPr/>
        </p:nvSpPr>
        <p:spPr>
          <a:xfrm>
            <a:off x="9860432" y="9248647"/>
            <a:ext cx="4663136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 Chrome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Herramientas de trabaj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99488">
              <a:lnSpc>
                <a:spcPct val="100000"/>
              </a:lnSpc>
              <a:defRPr spc="-206" sz="6887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Herramientas de trabajo 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6162" y="5050141"/>
            <a:ext cx="3579930" cy="357993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Visual Studio Code"/>
          <p:cNvSpPr txBox="1"/>
          <p:nvPr/>
        </p:nvSpPr>
        <p:spPr>
          <a:xfrm>
            <a:off x="6504560" y="9230754"/>
            <a:ext cx="553364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Visual Studio Code</a:t>
            </a:r>
          </a:p>
        </p:txBody>
      </p:sp>
      <p:pic>
        <p:nvPicPr>
          <p:cNvPr id="202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56256" y="5036726"/>
            <a:ext cx="3579929" cy="357993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itHub"/>
          <p:cNvSpPr txBox="1"/>
          <p:nvPr/>
        </p:nvSpPr>
        <p:spPr>
          <a:xfrm>
            <a:off x="14074695" y="9242739"/>
            <a:ext cx="2143050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rma de trabaj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 de trabajar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rma de trabaj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75360">
              <a:lnSpc>
                <a:spcPct val="100000"/>
              </a:lnSpc>
              <a:defRPr spc="-268" sz="896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Forma de trabajar</a:t>
            </a:r>
          </a:p>
        </p:txBody>
      </p:sp>
      <p:sp>
        <p:nvSpPr>
          <p:cNvPr id="208" name="Clases de teoría + ejercitación…"/>
          <p:cNvSpPr txBox="1"/>
          <p:nvPr>
            <p:ph type="body" sz="half" idx="1"/>
          </p:nvPr>
        </p:nvSpPr>
        <p:spPr>
          <a:xfrm>
            <a:off x="1270000" y="4267200"/>
            <a:ext cx="13416284" cy="8432800"/>
          </a:xfrm>
          <a:prstGeom prst="rect">
            <a:avLst/>
          </a:prstGeom>
        </p:spPr>
        <p:txBody>
          <a:bodyPr/>
          <a:lstStyle/>
          <a:p>
            <a:pPr/>
            <a:r>
              <a:t>Clases de teoría + ejercitación</a:t>
            </a:r>
          </a:p>
          <a:p>
            <a:pPr/>
            <a:r>
              <a:t>Ejercicios con entrega</a:t>
            </a:r>
          </a:p>
          <a:p>
            <a:pPr/>
            <a:r>
              <a:t>Evaluaciones</a:t>
            </a:r>
          </a:p>
          <a:p>
            <a:pPr/>
            <a:r>
              <a:t>Curso + certificación</a:t>
            </a:r>
          </a:p>
          <a:p>
            <a:pPr/>
            <a:r>
              <a:t>Proyecto integrador</a:t>
            </a:r>
          </a:p>
        </p:txBody>
      </p:sp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59100" y="4708611"/>
            <a:ext cx="7600117" cy="9013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