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170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8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8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callipo/Nombre_ejemplo.git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9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9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4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5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8" name="Hombre"/>
          <p:cNvSpPr/>
          <p:nvPr/>
        </p:nvSpPr>
        <p:spPr>
          <a:xfrm rot="16200000">
            <a:off x="11565283" y="10092221"/>
            <a:ext cx="1253434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6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7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8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9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8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99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0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4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5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06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7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0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1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12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3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Caminar"/>
          <p:cNvSpPr/>
          <p:nvPr/>
        </p:nvSpPr>
        <p:spPr>
          <a:xfrm>
            <a:off x="17568553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7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8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19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0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2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3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25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6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Hombre"/>
          <p:cNvSpPr/>
          <p:nvPr/>
        </p:nvSpPr>
        <p:spPr>
          <a:xfrm rot="16200000">
            <a:off x="18016833" y="10092221"/>
            <a:ext cx="1253434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0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1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32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3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5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6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37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8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4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9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5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9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6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9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7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0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81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2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6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7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88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9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1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2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3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94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5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9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0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01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2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3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4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5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6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07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8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" name="Caminar"/>
          <p:cNvSpPr/>
          <p:nvPr/>
        </p:nvSpPr>
        <p:spPr>
          <a:xfrm>
            <a:off x="17114056" y="8646717"/>
            <a:ext cx="2149991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2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3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14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5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8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9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20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1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23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4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" name="Caminar"/>
          <p:cNvSpPr/>
          <p:nvPr/>
        </p:nvSpPr>
        <p:spPr>
          <a:xfrm>
            <a:off x="17114056" y="8646717"/>
            <a:ext cx="2149991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8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9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0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1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3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4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5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6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7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9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0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" name="Caminar"/>
          <p:cNvSpPr/>
          <p:nvPr/>
        </p:nvSpPr>
        <p:spPr>
          <a:xfrm>
            <a:off x="1981549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4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0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51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2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54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5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" name="Bandera de cuadros"/>
          <p:cNvSpPr/>
          <p:nvPr/>
        </p:nvSpPr>
        <p:spPr>
          <a:xfrm>
            <a:off x="21748109" y="6953384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7" name="Caminar"/>
          <p:cNvSpPr/>
          <p:nvPr/>
        </p:nvSpPr>
        <p:spPr>
          <a:xfrm>
            <a:off x="1981549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571750"/>
            <a:ext cx="15240000" cy="857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¿Como se usa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"/>
          <p:cNvSpPr txBox="1"/>
          <p:nvPr>
            <p:ph type="title"/>
          </p:nvPr>
        </p:nvSpPr>
        <p:spPr>
          <a:xfrm>
            <a:off x="-266700" y="821134"/>
            <a:ext cx="4574481" cy="15494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98" name="Un Sistema de Control de Versiones de proyectos, es un sistema que registra los cambios realizados en un archivo o conjunto de archivos a lo largo del tiempo, de modo que se puedan recuperar versiones específicas más adelante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Un </a:t>
            </a:r>
            <a:r>
              <a:rPr b="1"/>
              <a:t>Sistema de Control de Versiones de proyectos, </a:t>
            </a:r>
            <a:r>
              <a:t>es un sistema que registra los cambios realizados en un archivo o conjunto de archivos a lo largo del tiempo, de modo que se puedan recuperar versiones específicas más adelante.</a:t>
            </a:r>
          </a:p>
          <a:p>
            <a:pPr/>
            <a:r>
              <a:t>Es un software que se instala localmente en los equipos.</a:t>
            </a:r>
          </a:p>
          <a:p>
            <a:pPr/>
            <a:r>
              <a:t>Es una herramienta usada en la terminal.</a:t>
            </a:r>
          </a:p>
        </p:txBody>
      </p:sp>
      <p:sp>
        <p:nvSpPr>
          <p:cNvPr id="199" name="Sistema de control de versiones de proyectos"/>
          <p:cNvSpPr txBox="1"/>
          <p:nvPr/>
        </p:nvSpPr>
        <p:spPr>
          <a:xfrm>
            <a:off x="1268379" y="2123519"/>
            <a:ext cx="13923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Sistema de control de versiones de proyectos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3179" y="9525089"/>
            <a:ext cx="6852343" cy="386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64" name="Creamos/borramos/modificamos archivos en una carpeta asociada a un repositorio.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posito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positorios"/>
          <p:cNvSpPr txBox="1"/>
          <p:nvPr>
            <p:ph type="title"/>
          </p:nvPr>
        </p:nvSpPr>
        <p:spPr>
          <a:xfrm>
            <a:off x="-1270000" y="8211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Repositorios</a:t>
            </a:r>
          </a:p>
        </p:txBody>
      </p:sp>
      <p:sp>
        <p:nvSpPr>
          <p:cNvPr id="469" name="Es un espacio, que tenemos asignado para poder alojar todos los archivos de nuestro proyecto y es donde van a estar todos los commits (puntos de guardado) que forman parte del historial del proyecto.…"/>
          <p:cNvSpPr txBox="1"/>
          <p:nvPr>
            <p:ph type="body" idx="1"/>
          </p:nvPr>
        </p:nvSpPr>
        <p:spPr>
          <a:xfrm>
            <a:off x="1219200" y="3222225"/>
            <a:ext cx="22256651" cy="9678198"/>
          </a:xfrm>
          <a:prstGeom prst="rect">
            <a:avLst/>
          </a:prstGeom>
        </p:spPr>
        <p:txBody>
          <a:bodyPr/>
          <a:lstStyle/>
          <a:p>
            <a:pPr/>
            <a:r>
              <a:t>Es un espacio, que tenemos asignado para poder alojar todos los archivos de nuestro proyecto y es donde van a estar todos los </a:t>
            </a:r>
            <a:r>
              <a:rPr b="1"/>
              <a:t>commits</a:t>
            </a:r>
            <a:r>
              <a:t> (puntos de guardado) que forman parte del historial del proyecto.</a:t>
            </a:r>
          </a:p>
          <a:p>
            <a:pPr/>
            <a:r>
              <a:rPr b="1"/>
              <a:t>Repositorios locales: </a:t>
            </a:r>
            <a:r>
              <a:t>Se encuentra en nuestro equipo, es donde iremos agregando nuestros commits.</a:t>
            </a:r>
          </a:p>
          <a:p>
            <a:pPr/>
            <a:r>
              <a:rPr b="1"/>
              <a:t>Repositorios remotos: </a:t>
            </a:r>
            <a:r>
              <a:t>Se encuentra en la nube, podemos bajarnos commits que hayan hecho otras personas.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2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5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  <a:p>
            <a:pPr/>
            <a:r>
              <a:t>Confirmamos el commit para agregarlo al repositorio.</a:t>
            </a:r>
          </a:p>
          <a:p>
            <a:pPr lvl="1">
              <a:defRPr b="1"/>
            </a:pPr>
            <a:r>
              <a:t>git commit -m “Mensaje del commit”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8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  <a:p>
            <a:pPr/>
            <a:r>
              <a:t>Confirmamos el commit para agregarlo al repositorio.</a:t>
            </a:r>
          </a:p>
          <a:p>
            <a:pPr lvl="1">
              <a:defRPr b="1"/>
            </a:pPr>
            <a:r>
              <a:t>git commit -m “Mensaje del commit”</a:t>
            </a:r>
          </a:p>
          <a:p>
            <a:pPr/>
            <a:r>
              <a:t>Subimos los commits de nuestro repositorio local al repositorio remoto.</a:t>
            </a:r>
          </a:p>
          <a:p>
            <a:pPr lvl="1"/>
            <a:r>
              <a:rPr b="1"/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omandos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  <p:sp>
        <p:nvSpPr>
          <p:cNvPr id="483" name="git clone https://github.com/fcallipo/Nombre_ejemplo.git…"/>
          <p:cNvSpPr txBox="1"/>
          <p:nvPr>
            <p:ph type="body" idx="1"/>
          </p:nvPr>
        </p:nvSpPr>
        <p:spPr>
          <a:xfrm>
            <a:off x="1219200" y="322222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clone</a:t>
            </a:r>
            <a:r>
              <a:t> https://github.com/fcallipo/Nombre_ejemplo.git</a:t>
            </a:r>
          </a:p>
          <a:p>
            <a:pPr>
              <a:defRPr b="1"/>
            </a:pPr>
            <a:r>
              <a:t>git status</a:t>
            </a:r>
          </a:p>
          <a:p>
            <a:pPr>
              <a:defRPr b="1"/>
            </a:pPr>
            <a:r>
              <a:t>git pull</a:t>
            </a:r>
          </a:p>
          <a:p>
            <a:pPr/>
            <a:r>
              <a:rPr b="1"/>
              <a:t>git add</a:t>
            </a:r>
            <a:r>
              <a:t> nombre_archivo</a:t>
            </a:r>
          </a:p>
          <a:p>
            <a:pPr/>
            <a:r>
              <a:rPr b="1"/>
              <a:t>git commit -m</a:t>
            </a:r>
            <a:r>
              <a:t> “Comentario de los cambios realizados”</a:t>
            </a:r>
          </a:p>
          <a:p>
            <a:pPr>
              <a:defRPr b="1"/>
            </a:pPr>
            <a:r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it clone https://github.com/fcallipo/Nombre_ejemplo.git…"/>
          <p:cNvSpPr txBox="1"/>
          <p:nvPr>
            <p:ph type="body" idx="1"/>
          </p:nvPr>
        </p:nvSpPr>
        <p:spPr>
          <a:xfrm>
            <a:off x="1193800" y="2393115"/>
            <a:ext cx="21878132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clone</a:t>
            </a:r>
            <a:r>
              <a:t> </a:t>
            </a:r>
            <a:r>
              <a:rPr>
                <a:hlinkClick r:id="rId2" invalidUrl="" action="" tgtFrame="" tooltip="" history="1" highlightClick="0" endSnd="0"/>
              </a:rPr>
              <a:t>https://github.com/fcallipo/Nombre_ejemplo.git</a:t>
            </a:r>
          </a:p>
          <a:p>
            <a:pPr lvl="1"/>
            <a:r>
              <a:t>Este comando se utiliza para clonar un repositorio de GitHub en tu maquina local.</a:t>
            </a:r>
          </a:p>
        </p:txBody>
      </p:sp>
      <p:sp>
        <p:nvSpPr>
          <p:cNvPr id="486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it status…"/>
          <p:cNvSpPr txBox="1"/>
          <p:nvPr>
            <p:ph type="body" idx="1"/>
          </p:nvPr>
        </p:nvSpPr>
        <p:spPr>
          <a:xfrm>
            <a:off x="1193800" y="2393115"/>
            <a:ext cx="21996400" cy="1051729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git status</a:t>
            </a:r>
          </a:p>
          <a:p>
            <a:pPr lvl="1"/>
            <a:r>
              <a:t>Este comando te muestra información sobre qué archivos han sido modificados, agregados o eliminados, y si están listos para ser confirmados (o </a:t>
            </a:r>
            <a:r>
              <a:rPr b="1"/>
              <a:t>commiteados</a:t>
            </a:r>
            <a:r>
              <a:t>). </a:t>
            </a:r>
          </a:p>
          <a:p>
            <a:pPr lvl="1"/>
            <a:r>
              <a:t>Te muestra información del estado actual de tu directorio de trabajo y el área de preparación (staging area) en relación con el repositorio.</a:t>
            </a:r>
          </a:p>
        </p:txBody>
      </p:sp>
      <p:sp>
        <p:nvSpPr>
          <p:cNvPr id="489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it"/>
          <p:cNvSpPr txBox="1"/>
          <p:nvPr>
            <p:ph type="title"/>
          </p:nvPr>
        </p:nvSpPr>
        <p:spPr>
          <a:xfrm>
            <a:off x="-266700" y="821134"/>
            <a:ext cx="4574481" cy="15494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203" name="¿Para qué se usa?…"/>
          <p:cNvSpPr txBox="1"/>
          <p:nvPr>
            <p:ph type="body" idx="1"/>
          </p:nvPr>
        </p:nvSpPr>
        <p:spPr>
          <a:xfrm>
            <a:off x="1270000" y="3814231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¿Para qué se usa?</a:t>
            </a:r>
          </a:p>
          <a:p>
            <a:pPr lvl="1"/>
            <a:r>
              <a:t>Compartir código con otras personas.</a:t>
            </a:r>
          </a:p>
          <a:p>
            <a:pPr lvl="1"/>
            <a:r>
              <a:t>Tener un historial de los cambios realizados, saber quién los hizo y cuándo.</a:t>
            </a:r>
          </a:p>
          <a:p>
            <a:pPr lvl="1"/>
            <a:r>
              <a:t>Resolver los conflictos que surjan cuando dos o más personas modifiquen el mismo archivo (</a:t>
            </a:r>
            <a:r>
              <a:rPr b="1"/>
              <a:t>merge</a:t>
            </a:r>
            <a:r>
              <a:t>).</a:t>
            </a:r>
          </a:p>
        </p:txBody>
      </p:sp>
      <p:pic>
        <p:nvPicPr>
          <p:cNvPr id="20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3179" y="9525089"/>
            <a:ext cx="6852343" cy="386071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istema de control de versiones de proyectos"/>
          <p:cNvSpPr txBox="1"/>
          <p:nvPr/>
        </p:nvSpPr>
        <p:spPr>
          <a:xfrm>
            <a:off x="1268379" y="2123519"/>
            <a:ext cx="13923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Sistema de control de versiones de proyectos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it pull…"/>
          <p:cNvSpPr txBox="1"/>
          <p:nvPr>
            <p:ph type="body" idx="1"/>
          </p:nvPr>
        </p:nvSpPr>
        <p:spPr>
          <a:xfrm>
            <a:off x="1193800" y="2393115"/>
            <a:ext cx="21527592" cy="1051729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 pull</a:t>
            </a:r>
          </a:p>
          <a:p>
            <a:pPr lvl="1"/>
            <a:r>
              <a:t>Este comando se utiliza para traer todos los cambios del repositorio en GitHub y los integra automáticamente en tu maquina local.</a:t>
            </a:r>
          </a:p>
        </p:txBody>
      </p:sp>
      <p:sp>
        <p:nvSpPr>
          <p:cNvPr id="492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it add nombre_archivo…"/>
          <p:cNvSpPr txBox="1"/>
          <p:nvPr>
            <p:ph type="body" idx="1"/>
          </p:nvPr>
        </p:nvSpPr>
        <p:spPr>
          <a:xfrm>
            <a:off x="1193800" y="239311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add</a:t>
            </a:r>
            <a:r>
              <a:t> nombre_archivo</a:t>
            </a:r>
          </a:p>
          <a:p>
            <a:pPr lvl="1"/>
            <a:r>
              <a:t>Este comando se utiliza para agregar cambios selectivos a la área de preparación (staging area).</a:t>
            </a:r>
          </a:p>
          <a:p>
            <a:pPr lvl="1"/>
            <a:r>
              <a:t>La opción "-p" significa </a:t>
            </a:r>
            <a:r>
              <a:rPr b="1"/>
              <a:t>parche</a:t>
            </a:r>
            <a:r>
              <a:t>, lo que te permite revisar cada cambio y decidir si quieres agregarlo al próximo commit o no.</a:t>
            </a:r>
          </a:p>
        </p:txBody>
      </p:sp>
      <p:sp>
        <p:nvSpPr>
          <p:cNvPr id="495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it commit -m “Comentario de los cambios realizados”…"/>
          <p:cNvSpPr txBox="1"/>
          <p:nvPr>
            <p:ph type="body" idx="1"/>
          </p:nvPr>
        </p:nvSpPr>
        <p:spPr>
          <a:xfrm>
            <a:off x="1193800" y="239311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commit -m</a:t>
            </a:r>
            <a:r>
              <a:t> “Comentario de los cambios realizados”</a:t>
            </a:r>
          </a:p>
          <a:p>
            <a:pPr lvl="1"/>
            <a:r>
              <a:t>Este comando se utiliza para confirmar (o </a:t>
            </a:r>
            <a:r>
              <a:rPr b="1"/>
              <a:t>commitear</a:t>
            </a:r>
            <a:r>
              <a:t>) los cambios en tu maquina local. </a:t>
            </a:r>
          </a:p>
          <a:p>
            <a:pPr lvl="1"/>
            <a:r>
              <a:t>La opción "-m" se utiliza para agregar un mensaje al commit que describe los cambios que realizaste. Es importante proporcionar un mensaje descriptivo que explique los cambios realizados.</a:t>
            </a:r>
          </a:p>
        </p:txBody>
      </p:sp>
      <p:sp>
        <p:nvSpPr>
          <p:cNvPr id="498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it push origin master…"/>
          <p:cNvSpPr txBox="1"/>
          <p:nvPr>
            <p:ph type="body" idx="1"/>
          </p:nvPr>
        </p:nvSpPr>
        <p:spPr>
          <a:xfrm>
            <a:off x="1193800" y="2393115"/>
            <a:ext cx="21819493" cy="1051729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git push origin master</a:t>
            </a:r>
          </a:p>
          <a:p>
            <a:pPr lvl="1"/>
            <a:r>
              <a:t>Este comando se utiliza para enviar tus commits locales al repositorio de GitHub. </a:t>
            </a:r>
          </a:p>
          <a:p>
            <a:pPr lvl="1"/>
            <a:r>
              <a:t>Esto actualiza el repositorio en GitHub con tus cambios locales.</a:t>
            </a:r>
          </a:p>
        </p:txBody>
      </p:sp>
      <p:sp>
        <p:nvSpPr>
          <p:cNvPr id="501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andos út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31665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06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  <p:sp>
        <p:nvSpPr>
          <p:cNvPr id="509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125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12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/>
            <a:r>
              <a:t>cd nombre_carpeta</a:t>
            </a:r>
          </a:p>
          <a:p>
            <a:pPr lvl="1"/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</p:txBody>
      </p:sp>
      <p:sp>
        <p:nvSpPr>
          <p:cNvPr id="515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30141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18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4" y="3014186"/>
            <a:ext cx="14443692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21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/>
            <a:r>
              <a:t>cd nombre_carpeta</a:t>
            </a:r>
          </a:p>
          <a:p>
            <a:pPr lvl="1"/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/>
            <a:r>
              <a:t>mkdir nombre_carpeta</a:t>
            </a:r>
          </a:p>
          <a:p>
            <a:pPr lvl="1"/>
            <a:r>
              <a:rPr b="1"/>
              <a:t>Make directory: </a:t>
            </a:r>
            <a:r>
              <a:t>Se utiliza en sistemas Unix y Linux para crear nuevos directorios (carpetas).</a:t>
            </a:r>
          </a:p>
        </p:txBody>
      </p:sp>
      <p:sp>
        <p:nvSpPr>
          <p:cNvPr id="524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80155"/>
            <a:ext cx="14443690" cy="94320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27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6" y="2980155"/>
            <a:ext cx="14443688" cy="94320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0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ls…"/>
          <p:cNvSpPr txBox="1"/>
          <p:nvPr>
            <p:ph type="body" idx="1"/>
          </p:nvPr>
        </p:nvSpPr>
        <p:spPr>
          <a:xfrm>
            <a:off x="1270000" y="2621715"/>
            <a:ext cx="21844000" cy="10696715"/>
          </a:xfrm>
          <a:prstGeom prst="rect">
            <a:avLst/>
          </a:prstGeom>
        </p:spPr>
        <p:txBody>
          <a:bodyPr/>
          <a:lstStyle/>
          <a:p>
            <a:pPr marL="502919" indent="-502919" defTabSz="2194559">
              <a:spcBef>
                <a:spcPts val="2100"/>
              </a:spcBef>
              <a:defRPr sz="4319"/>
            </a:pPr>
            <a:r>
              <a:t>ls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cd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mkdir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Make directory</a:t>
            </a:r>
            <a:r>
              <a:t>: Se utiliza en sistemas Unix y Linux para crear nuevos directorios (carpetas).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rm -r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Remove</a:t>
            </a:r>
            <a:r>
              <a:t>: Se utiliza en sistemas Unix y Linux para eliminar archivos y directorios.</a:t>
            </a:r>
          </a:p>
        </p:txBody>
      </p:sp>
      <p:sp>
        <p:nvSpPr>
          <p:cNvPr id="533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6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9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ls…"/>
          <p:cNvSpPr txBox="1"/>
          <p:nvPr>
            <p:ph type="body" idx="1"/>
          </p:nvPr>
        </p:nvSpPr>
        <p:spPr>
          <a:xfrm>
            <a:off x="1270000" y="2310232"/>
            <a:ext cx="22604982" cy="11326994"/>
          </a:xfrm>
          <a:prstGeom prst="rect">
            <a:avLst/>
          </a:prstGeom>
        </p:spPr>
        <p:txBody>
          <a:bodyPr/>
          <a:lstStyle/>
          <a:p>
            <a:pPr marL="452627" indent="-452627" defTabSz="1975104">
              <a:spcBef>
                <a:spcPts val="1900"/>
              </a:spcBef>
              <a:defRPr sz="3888"/>
            </a:pPr>
            <a:r>
              <a:t>ls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cd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mkdir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Make directory</a:t>
            </a:r>
            <a:r>
              <a:t>: Se utiliza en sistemas Unix y Linux para crear nuevos directorios (carpetas).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rm -r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Remove</a:t>
            </a:r>
            <a:r>
              <a:t>: Se utiliza en sistemas Unix y Linux para eliminar archivos y directorios.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clear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Se utiliza para limpiar la pantalla de la terminal, lo que hace que la ventana de la terminal se vuelva a mostrar en blanco.</a:t>
            </a:r>
          </a:p>
        </p:txBody>
      </p:sp>
      <p:sp>
        <p:nvSpPr>
          <p:cNvPr id="542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45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887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48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aminar"/>
          <p:cNvSpPr/>
          <p:nvPr/>
        </p:nvSpPr>
        <p:spPr>
          <a:xfrm>
            <a:off x="560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2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3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4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minar"/>
          <p:cNvSpPr/>
          <p:nvPr/>
        </p:nvSpPr>
        <p:spPr>
          <a:xfrm>
            <a:off x="4116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8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9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1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4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5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3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