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180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1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8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it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</a:t>
            </a:r>
          </a:p>
        </p:txBody>
      </p:sp>
      <p:sp>
        <p:nvSpPr>
          <p:cNvPr id="19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9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rear el repositori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072588">
              <a:defRPr spc="-380" sz="19040"/>
            </a:lvl1pPr>
          </a:lstStyle>
          <a:p>
            <a:pPr/>
            <a:r>
              <a:t>Crear el repositorio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150" y="6033136"/>
            <a:ext cx="6160700" cy="1649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79075" y="3423106"/>
            <a:ext cx="8332557" cy="6869788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Rectángulo"/>
          <p:cNvSpPr/>
          <p:nvPr/>
        </p:nvSpPr>
        <p:spPr>
          <a:xfrm>
            <a:off x="9528325" y="8483203"/>
            <a:ext cx="4229299" cy="79008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5" name="Rectángulo"/>
          <p:cNvSpPr/>
          <p:nvPr/>
        </p:nvSpPr>
        <p:spPr>
          <a:xfrm>
            <a:off x="5651500" y="6271071"/>
            <a:ext cx="1261018" cy="118516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26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46438" y="5894289"/>
            <a:ext cx="4061352" cy="1927422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En GitHub"/>
          <p:cNvSpPr txBox="1"/>
          <p:nvPr/>
        </p:nvSpPr>
        <p:spPr>
          <a:xfrm>
            <a:off x="10684916" y="1171447"/>
            <a:ext cx="3014168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 GitHub</a:t>
            </a:r>
          </a:p>
        </p:txBody>
      </p:sp>
      <p:sp>
        <p:nvSpPr>
          <p:cNvPr id="228" name="Flecha 11"/>
          <p:cNvSpPr/>
          <p:nvPr/>
        </p:nvSpPr>
        <p:spPr>
          <a:xfrm>
            <a:off x="7432568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9" name="Flecha 11"/>
          <p:cNvSpPr/>
          <p:nvPr/>
        </p:nvSpPr>
        <p:spPr>
          <a:xfrm>
            <a:off x="17918639" y="6323138"/>
            <a:ext cx="1420791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549" r="0" b="54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3327" y="2273043"/>
            <a:ext cx="20217346" cy="9169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3889" y="3845580"/>
            <a:ext cx="21016222" cy="6024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9178" y="2301488"/>
            <a:ext cx="19345644" cy="9113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09" r="0" b="60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ompartir el repositorio"/>
          <p:cNvSpPr txBox="1"/>
          <p:nvPr>
            <p:ph type="body" sz="half" idx="1"/>
          </p:nvPr>
        </p:nvSpPr>
        <p:spPr>
          <a:xfrm>
            <a:off x="1270000" y="3455857"/>
            <a:ext cx="21844000" cy="4488604"/>
          </a:xfrm>
          <a:prstGeom prst="rect">
            <a:avLst/>
          </a:prstGeom>
        </p:spPr>
        <p:txBody>
          <a:bodyPr/>
          <a:lstStyle>
            <a:lvl1pPr defTabSz="1658070">
              <a:defRPr spc="-304" sz="15232"/>
            </a:lvl1pPr>
          </a:lstStyle>
          <a:p>
            <a:pPr/>
            <a:r>
              <a:t>Compartir el repositorio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09" r="0" b="60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44" name="Rectángulo"/>
          <p:cNvSpPr/>
          <p:nvPr/>
        </p:nvSpPr>
        <p:spPr>
          <a:xfrm>
            <a:off x="13779500" y="964803"/>
            <a:ext cx="1524100" cy="617637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09" r="0" b="60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47" name="Rectángulo"/>
          <p:cNvSpPr/>
          <p:nvPr/>
        </p:nvSpPr>
        <p:spPr>
          <a:xfrm>
            <a:off x="1841500" y="3403203"/>
            <a:ext cx="2485430" cy="617637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it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09" r="0" b="60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50" name="Rectángulo"/>
          <p:cNvSpPr/>
          <p:nvPr/>
        </p:nvSpPr>
        <p:spPr>
          <a:xfrm>
            <a:off x="12547600" y="9677003"/>
            <a:ext cx="2485430" cy="79008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09" r="0" b="60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raer repositorio al local"/>
          <p:cNvSpPr txBox="1"/>
          <p:nvPr>
            <p:ph type="body" sz="half" idx="1"/>
          </p:nvPr>
        </p:nvSpPr>
        <p:spPr>
          <a:xfrm>
            <a:off x="1270000" y="3384767"/>
            <a:ext cx="21844000" cy="4488604"/>
          </a:xfrm>
          <a:prstGeom prst="rect">
            <a:avLst/>
          </a:prstGeom>
        </p:spPr>
        <p:txBody>
          <a:bodyPr/>
          <a:lstStyle>
            <a:lvl1pPr defTabSz="1658070">
              <a:defRPr spc="-304" sz="15232"/>
            </a:lvl1pPr>
          </a:lstStyle>
          <a:p>
            <a:pPr/>
            <a:r>
              <a:t>Traer repositorio al local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raer repositorio al local"/>
          <p:cNvSpPr txBox="1"/>
          <p:nvPr>
            <p:ph type="title"/>
          </p:nvPr>
        </p:nvSpPr>
        <p:spPr>
          <a:xfrm>
            <a:off x="457200" y="617934"/>
            <a:ext cx="12879441" cy="1549401"/>
          </a:xfrm>
          <a:prstGeom prst="rect">
            <a:avLst/>
          </a:prstGeom>
        </p:spPr>
        <p:txBody>
          <a:bodyPr/>
          <a:lstStyle/>
          <a:p>
            <a:pPr/>
            <a:r>
              <a:t>Traer repositorio al local</a:t>
            </a:r>
          </a:p>
        </p:txBody>
      </p:sp>
      <p:pic>
        <p:nvPicPr>
          <p:cNvPr id="25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248" y="2679338"/>
            <a:ext cx="11929504" cy="1036991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Rectángulo"/>
          <p:cNvSpPr/>
          <p:nvPr/>
        </p:nvSpPr>
        <p:spPr>
          <a:xfrm>
            <a:off x="16504821" y="7705385"/>
            <a:ext cx="996920" cy="106230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820" y="5138625"/>
            <a:ext cx="21456360" cy="470875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Traer repositorio al local"/>
          <p:cNvSpPr txBox="1"/>
          <p:nvPr>
            <p:ph type="title"/>
          </p:nvPr>
        </p:nvSpPr>
        <p:spPr>
          <a:xfrm>
            <a:off x="457200" y="617934"/>
            <a:ext cx="12879441" cy="1549401"/>
          </a:xfrm>
          <a:prstGeom prst="rect">
            <a:avLst/>
          </a:prstGeom>
        </p:spPr>
        <p:txBody>
          <a:bodyPr/>
          <a:lstStyle/>
          <a:p>
            <a:pPr/>
            <a:r>
              <a:t>Traer repositorio al local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4314" y="5016177"/>
            <a:ext cx="12775372" cy="5309246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raer repositorio al local"/>
          <p:cNvSpPr txBox="1"/>
          <p:nvPr>
            <p:ph type="title"/>
          </p:nvPr>
        </p:nvSpPr>
        <p:spPr>
          <a:xfrm>
            <a:off x="457200" y="617934"/>
            <a:ext cx="12879441" cy="1549401"/>
          </a:xfrm>
          <a:prstGeom prst="rect">
            <a:avLst/>
          </a:prstGeom>
        </p:spPr>
        <p:txBody>
          <a:bodyPr/>
          <a:lstStyle/>
          <a:p>
            <a:pPr/>
            <a:r>
              <a:t>Traer repositorio al local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1840" y="4629588"/>
            <a:ext cx="13415931" cy="37964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16899" y="3639829"/>
            <a:ext cx="9044903" cy="6436342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Utiliza Markdown"/>
          <p:cNvSpPr txBox="1"/>
          <p:nvPr/>
        </p:nvSpPr>
        <p:spPr>
          <a:xfrm>
            <a:off x="5224540" y="8813048"/>
            <a:ext cx="5310532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Utiliza Markdown</a:t>
            </a:r>
          </a:p>
        </p:txBody>
      </p:sp>
      <p:sp>
        <p:nvSpPr>
          <p:cNvPr id="269" name="Traer repositorio al local"/>
          <p:cNvSpPr txBox="1"/>
          <p:nvPr>
            <p:ph type="title"/>
          </p:nvPr>
        </p:nvSpPr>
        <p:spPr>
          <a:xfrm>
            <a:off x="457200" y="617934"/>
            <a:ext cx="12879441" cy="1549401"/>
          </a:xfrm>
          <a:prstGeom prst="rect">
            <a:avLst/>
          </a:prstGeom>
        </p:spPr>
        <p:txBody>
          <a:bodyPr/>
          <a:lstStyle/>
          <a:p>
            <a:pPr/>
            <a:r>
              <a:t>Traer repositorio al local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itHub"/>
          <p:cNvSpPr txBox="1"/>
          <p:nvPr>
            <p:ph type="title"/>
          </p:nvPr>
        </p:nvSpPr>
        <p:spPr>
          <a:xfrm>
            <a:off x="630186" y="821134"/>
            <a:ext cx="4574482" cy="1549401"/>
          </a:xfrm>
          <a:prstGeom prst="rect">
            <a:avLst/>
          </a:prstGeom>
        </p:spPr>
        <p:txBody>
          <a:bodyPr/>
          <a:lstStyle/>
          <a:p>
            <a:pPr/>
            <a:r>
              <a:t>GitHub</a:t>
            </a:r>
          </a:p>
        </p:txBody>
      </p:sp>
      <p:sp>
        <p:nvSpPr>
          <p:cNvPr id="198" name="Es un servicio que se encuentra en la web.…"/>
          <p:cNvSpPr txBox="1"/>
          <p:nvPr>
            <p:ph type="body" idx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Es un servicio que se encuentra en la web.</a:t>
            </a:r>
          </a:p>
          <a:p>
            <a:pPr/>
            <a:r>
              <a:t>Añade funcionalidades sociales y de colaboraciones a Git.</a:t>
            </a:r>
          </a:p>
          <a:p>
            <a:pPr/>
            <a:r>
              <a:t>Te permite subir tus repositorios a la nube y trabajar con otras personas en simultáneo.</a:t>
            </a:r>
          </a:p>
          <a:p>
            <a:pPr/>
            <a:r>
              <a:t>No es la única plataforma existente.</a:t>
            </a:r>
          </a:p>
        </p:txBody>
      </p:sp>
      <p:sp>
        <p:nvSpPr>
          <p:cNvPr id="199" name="Plataforma que utiliza Git"/>
          <p:cNvSpPr txBox="1"/>
          <p:nvPr/>
        </p:nvSpPr>
        <p:spPr>
          <a:xfrm>
            <a:off x="312686" y="2123519"/>
            <a:ext cx="9652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Plataforma que utiliza Git</a:t>
            </a:r>
          </a:p>
        </p:txBody>
      </p:sp>
      <p:pic>
        <p:nvPicPr>
          <p:cNvPr id="20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38600" y="8689710"/>
            <a:ext cx="7219715" cy="4061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482114" y="1056941"/>
            <a:ext cx="13419772" cy="1078931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en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Cuenta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enta"/>
          <p:cNvSpPr txBox="1"/>
          <p:nvPr>
            <p:ph type="title"/>
          </p:nvPr>
        </p:nvSpPr>
        <p:spPr>
          <a:xfrm>
            <a:off x="630186" y="821134"/>
            <a:ext cx="5033904" cy="1549401"/>
          </a:xfrm>
          <a:prstGeom prst="rect">
            <a:avLst/>
          </a:prstGeom>
        </p:spPr>
        <p:txBody>
          <a:bodyPr/>
          <a:lstStyle/>
          <a:p>
            <a:pPr/>
            <a:r>
              <a:t>Cuenta</a:t>
            </a:r>
          </a:p>
        </p:txBody>
      </p:sp>
      <p:sp>
        <p:nvSpPr>
          <p:cNvPr id="207" name="Email: alumno26.apellido.nombre@ipm.edu.ar…"/>
          <p:cNvSpPr txBox="1"/>
          <p:nvPr>
            <p:ph type="body" sz="half" idx="1"/>
          </p:nvPr>
        </p:nvSpPr>
        <p:spPr>
          <a:xfrm>
            <a:off x="1270000" y="4267200"/>
            <a:ext cx="14163925" cy="8432800"/>
          </a:xfrm>
          <a:prstGeom prst="rect">
            <a:avLst/>
          </a:prstGeom>
        </p:spPr>
        <p:txBody>
          <a:bodyPr/>
          <a:lstStyle/>
          <a:p>
            <a:pPr/>
            <a:r>
              <a:t>Email: alumno26.apellido.nombre@ipm.edu.ar</a:t>
            </a:r>
          </a:p>
          <a:p>
            <a:pPr/>
            <a:r>
              <a:t>Contraseña</a:t>
            </a:r>
          </a:p>
        </p:txBody>
      </p:sp>
      <p:sp>
        <p:nvSpPr>
          <p:cNvPr id="208" name="Registrarse"/>
          <p:cNvSpPr txBox="1"/>
          <p:nvPr>
            <p:ph type="body" idx="21"/>
          </p:nvPr>
        </p:nvSpPr>
        <p:spPr>
          <a:xfrm>
            <a:off x="-1678863" y="212351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Registrarse</a:t>
            </a:r>
          </a:p>
        </p:txBody>
      </p:sp>
      <p:pic>
        <p:nvPicPr>
          <p:cNvPr id="209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38600" y="8689710"/>
            <a:ext cx="7219715" cy="4061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erfi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erfil"/>
          <p:cNvSpPr txBox="1"/>
          <p:nvPr>
            <p:ph type="title"/>
          </p:nvPr>
        </p:nvSpPr>
        <p:spPr>
          <a:xfrm>
            <a:off x="535399" y="821134"/>
            <a:ext cx="4054476" cy="1549401"/>
          </a:xfrm>
          <a:prstGeom prst="rect">
            <a:avLst/>
          </a:prstGeom>
        </p:spPr>
        <p:txBody>
          <a:bodyPr/>
          <a:lstStyle/>
          <a:p>
            <a:pPr/>
            <a:r>
              <a:t>Perfil</a:t>
            </a:r>
          </a:p>
        </p:txBody>
      </p:sp>
      <p:sp>
        <p:nvSpPr>
          <p:cNvPr id="214" name="Foto de perfil: Foto de su rostro…"/>
          <p:cNvSpPr txBox="1"/>
          <p:nvPr>
            <p:ph type="body" sz="half" idx="1"/>
          </p:nvPr>
        </p:nvSpPr>
        <p:spPr>
          <a:xfrm>
            <a:off x="1270000" y="4267200"/>
            <a:ext cx="15630426" cy="8432800"/>
          </a:xfrm>
          <a:prstGeom prst="rect">
            <a:avLst/>
          </a:prstGeom>
        </p:spPr>
        <p:txBody>
          <a:bodyPr/>
          <a:lstStyle/>
          <a:p>
            <a:pPr/>
            <a:r>
              <a:t>Foto de perfil: Foto de su rostro</a:t>
            </a:r>
          </a:p>
          <a:p>
            <a:pPr/>
            <a:r>
              <a:t>Nombre: Nombre y apellido (Franco Callipo)</a:t>
            </a:r>
          </a:p>
          <a:p>
            <a:pPr/>
            <a:r>
              <a:t>Username: 1era letra del nombre + apellido (fcallipo)</a:t>
            </a:r>
          </a:p>
        </p:txBody>
      </p:sp>
      <p:sp>
        <p:nvSpPr>
          <p:cNvPr id="215" name="Configuración"/>
          <p:cNvSpPr txBox="1"/>
          <p:nvPr>
            <p:ph type="body" idx="21"/>
          </p:nvPr>
        </p:nvSpPr>
        <p:spPr>
          <a:xfrm>
            <a:off x="454089" y="2123519"/>
            <a:ext cx="6081813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Configuración</a:t>
            </a:r>
          </a:p>
        </p:txBody>
      </p:sp>
      <p:pic>
        <p:nvPicPr>
          <p:cNvPr id="21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22034" y="7032600"/>
            <a:ext cx="4054476" cy="546418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as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