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unciones y Pasaje de parámetros por va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y Pasaje de parámetros por valor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881" y="3377488"/>
            <a:ext cx="11806238" cy="836938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8881" y="3368234"/>
            <a:ext cx="11806238" cy="4359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8881" y="3308807"/>
            <a:ext cx="11806238" cy="2832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881" y="3377488"/>
            <a:ext cx="11806238" cy="8369382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8881" y="3368234"/>
            <a:ext cx="11806238" cy="4359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8881" y="3308807"/>
            <a:ext cx="11806238" cy="2832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igno de multiplicación"/>
          <p:cNvSpPr/>
          <p:nvPr/>
        </p:nvSpPr>
        <p:spPr>
          <a:xfrm>
            <a:off x="6288880" y="954881"/>
            <a:ext cx="11806239" cy="1180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¿Por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unciones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Funciones</a:t>
            </a:r>
          </a:p>
        </p:txBody>
      </p:sp>
      <p:sp>
        <p:nvSpPr>
          <p:cNvPr id="220" name="La función no tiene idea de quienes son a y b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función no tiene idea de quienes son a y b.</a:t>
            </a:r>
          </a:p>
          <a:p>
            <a:pPr/>
            <a:r>
              <a:t>Esto se debe al </a:t>
            </a:r>
            <a:r>
              <a:rPr b="1"/>
              <a:t>alcance</a:t>
            </a:r>
            <a:r>
              <a:t> de las variables, en este caso las variables solamente viven dentro del main.</a:t>
            </a:r>
          </a:p>
        </p:txBody>
      </p:sp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4812" y="6349288"/>
            <a:ext cx="9274376" cy="657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unciones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Funciones</a:t>
            </a:r>
          </a:p>
        </p:txBody>
      </p:sp>
      <p:sp>
        <p:nvSpPr>
          <p:cNvPr id="224" name="La función no tiene idea de quienes son a y b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función no tiene idea de quienes son a y b.</a:t>
            </a:r>
          </a:p>
          <a:p>
            <a:pPr/>
            <a:r>
              <a:t>Esto se debe al </a:t>
            </a:r>
            <a:r>
              <a:rPr b="1"/>
              <a:t>alcance</a:t>
            </a:r>
            <a:r>
              <a:t> de las variables, en este caso las variables solamente viven dentro del main.</a:t>
            </a:r>
          </a:p>
          <a:p>
            <a:pPr lvl="1"/>
            <a:r>
              <a:t>¿Qué pasa si declaro una variable adentro de un if y la quiero usar afuera?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916" y="5463864"/>
            <a:ext cx="11142168" cy="760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jemplo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8" name="¿Qué pasa si declaro una variable adentro de un if y la quiero usar afuera?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 lvl="1"/>
            <a:r>
              <a:t>¿Qué pasa si declaro una variable adentro de un if y la quiero usar afuera?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¿Qué pasa si declaro una variable adentro de un if y la quiero usar afuera?…"/>
          <p:cNvSpPr txBox="1"/>
          <p:nvPr>
            <p:ph type="body" idx="1"/>
          </p:nvPr>
        </p:nvSpPr>
        <p:spPr>
          <a:xfrm>
            <a:off x="1270000" y="2951915"/>
            <a:ext cx="21844000" cy="12317317"/>
          </a:xfrm>
          <a:prstGeom prst="rect">
            <a:avLst/>
          </a:prstGeom>
        </p:spPr>
        <p:txBody>
          <a:bodyPr/>
          <a:lstStyle/>
          <a:p>
            <a:pPr lvl="1"/>
            <a:r>
              <a:t>¿Qué pasa si declaro una variable adentro de un if y la quiero usar afuera?</a:t>
            </a:r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/>
            <a:r>
              <a:t>Tenemos que buscar una forma de pasarle la información que tenemos en el main a la función...</a:t>
            </a:r>
          </a:p>
        </p:txBody>
      </p:sp>
      <p:pic>
        <p:nvPicPr>
          <p:cNvPr id="23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866" y="5122913"/>
            <a:ext cx="8406267" cy="573889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Ejemplo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asaje de val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237" name="En muchos casos vamos a querer que la función reciba uno o más valore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reciba uno o más valores.</a:t>
            </a:r>
          </a:p>
          <a:p>
            <a:pPr/>
            <a:r>
              <a:t>Veamos el ejemplo de una función que recibe un nombre y saluda.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8380" y="4826920"/>
            <a:ext cx="16567240" cy="406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es una funció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es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1121356"/>
            <a:ext cx="13646378" cy="9414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811" y="10943376"/>
            <a:ext cx="13646378" cy="203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ínea"/>
          <p:cNvSpPr/>
          <p:nvPr/>
        </p:nvSpPr>
        <p:spPr>
          <a:xfrm>
            <a:off x="11113143" y="5891365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ínea"/>
          <p:cNvSpPr/>
          <p:nvPr/>
        </p:nvSpPr>
        <p:spPr>
          <a:xfrm>
            <a:off x="8776497" y="11557742"/>
            <a:ext cx="1983521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255" name="Línea"/>
          <p:cNvSpPr/>
          <p:nvPr/>
        </p:nvSpPr>
        <p:spPr>
          <a:xfrm>
            <a:off x="8918540" y="11557742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ínea"/>
          <p:cNvSpPr/>
          <p:nvPr/>
        </p:nvSpPr>
        <p:spPr>
          <a:xfrm>
            <a:off x="11460574" y="5766296"/>
            <a:ext cx="296237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957419"/>
            <a:ext cx="13646376" cy="9742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811" y="10943376"/>
            <a:ext cx="13646378" cy="203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3037393"/>
            <a:ext cx="14133748" cy="764121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4104845"/>
            <a:ext cx="13579120" cy="550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i se le quiere pasar más de un valor a la función, se ingresan separador por comas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Si se le quiere pasar más de un valor a la función, se ingresan separador por comas.</a:t>
            </a:r>
          </a:p>
        </p:txBody>
      </p:sp>
      <p:pic>
        <p:nvPicPr>
          <p:cNvPr id="26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170" y="4982714"/>
            <a:ext cx="16113660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170" y="1397530"/>
            <a:ext cx="16113660" cy="7851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5170" y="10094238"/>
            <a:ext cx="16113660" cy="2301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¿Que pasaría si cambio el orden de los datos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¿Que pasaría si cambio el orden de los datos?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a función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una función?</a:t>
            </a:r>
          </a:p>
        </p:txBody>
      </p:sp>
      <p:sp>
        <p:nvSpPr>
          <p:cNvPr id="188" name="Es una porción de código que sirve para un fin específic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 una porción de código que sirve para un fin específico.</a:t>
            </a:r>
          </a:p>
          <a:p>
            <a:pPr/>
            <a:r>
              <a:t>Usamos funciones para </a:t>
            </a:r>
            <a:r>
              <a:rPr b="1"/>
              <a:t>reutilizar</a:t>
            </a:r>
            <a:r>
              <a:t> código y evitar tener que copiar y pegar el mismo código en varias partes.</a:t>
            </a:r>
          </a:p>
          <a:p>
            <a:pPr/>
            <a:r>
              <a:t>Además, tiene la ventaja de que el código queda más declarativo (se entiende más fácilmente al leerlo).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5" y="3478558"/>
            <a:ext cx="15988190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5" y="1397530"/>
            <a:ext cx="15988190" cy="7851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7905" y="9954235"/>
            <a:ext cx="15988190" cy="2383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7" y="3478558"/>
            <a:ext cx="15988186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7" y="3478558"/>
            <a:ext cx="15988186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igno de multiplicación"/>
          <p:cNvSpPr/>
          <p:nvPr/>
        </p:nvSpPr>
        <p:spPr>
          <a:xfrm>
            <a:off x="6288880" y="954881"/>
            <a:ext cx="11806239" cy="1180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ur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  <p:sp>
        <p:nvSpPr>
          <p:cNvPr id="289" name="Declaración de retorno"/>
          <p:cNvSpPr txBox="1"/>
          <p:nvPr/>
        </p:nvSpPr>
        <p:spPr>
          <a:xfrm>
            <a:off x="8855506" y="7021164"/>
            <a:ext cx="6672988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Declaración de retorno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turn statement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  <p:sp>
        <p:nvSpPr>
          <p:cNvPr id="292" name="En muchos casos vamos a querer que la función realice un proceso y nos devuelva un resultado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realice un proceso y nos devuelva un resultado.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En muchos casos vamos a querer que la función realice un proceso y nos devuelva un resultad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realice un proceso y nos devuelva un resultado.</a:t>
            </a:r>
          </a:p>
          <a:p>
            <a:pPr lvl="1"/>
            <a:r>
              <a:t>En esto las funciones empiezan a ser similares a las que ven en matemática.</a:t>
            </a:r>
          </a:p>
        </p:txBody>
      </p:sp>
      <p:sp>
        <p:nvSpPr>
          <p:cNvPr id="295" name="Return statement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pos de retornos"/>
          <p:cNvSpPr txBox="1"/>
          <p:nvPr>
            <p:ph type="title" idx="4294967295"/>
          </p:nvPr>
        </p:nvSpPr>
        <p:spPr>
          <a:xfrm>
            <a:off x="-368906" y="848191"/>
            <a:ext cx="11486513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Tipos de retornos</a:t>
            </a:r>
          </a:p>
        </p:txBody>
      </p:sp>
      <p:sp>
        <p:nvSpPr>
          <p:cNvPr id="298" name="VOID…"/>
          <p:cNvSpPr txBox="1"/>
          <p:nvPr>
            <p:ph type="body" idx="4294967295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6"/>
                </a:solidFill>
              </a:defRPr>
            </a:pPr>
            <a:r>
              <a:t>VOID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INT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FLOAT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BOOL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CHAR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STRING</a:t>
            </a:r>
          </a:p>
          <a:p>
            <a:pPr/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Desarrollar un programa que permita al usuario ingresar un número y luego calcule y muestre el módulo de ese número.…"/>
          <p:cNvSpPr txBox="1"/>
          <p:nvPr>
            <p:ph type="body" idx="4294967295"/>
          </p:nvPr>
        </p:nvSpPr>
        <p:spPr>
          <a:xfrm>
            <a:off x="1857726" y="3338922"/>
            <a:ext cx="20668548" cy="9527356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t>Desarrollar un programa que permita al usuario ingresar un número y luego calcule y muestre el módulo de ese número. 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Aclaración:</a:t>
            </a:r>
            <a:r>
              <a:t> Se deberá crear una función para calcular el módulo.</a:t>
            </a:r>
          </a:p>
        </p:txBody>
      </p:sp>
      <p:sp>
        <p:nvSpPr>
          <p:cNvPr id="303" name="Problema"/>
          <p:cNvSpPr txBox="1"/>
          <p:nvPr>
            <p:ph type="title" idx="4294967295"/>
          </p:nvPr>
        </p:nvSpPr>
        <p:spPr>
          <a:xfrm>
            <a:off x="-3403230" y="770334"/>
            <a:ext cx="15590547" cy="1706485"/>
          </a:xfrm>
          <a:prstGeom prst="rect">
            <a:avLst/>
          </a:prstGeom>
        </p:spPr>
        <p:txBody>
          <a:bodyPr/>
          <a:lstStyle>
            <a:lvl1pPr defTabSz="1024127">
              <a:lnSpc>
                <a:spcPct val="100000"/>
              </a:lnSpc>
              <a:defRPr spc="-282" sz="940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stru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211" y="722476"/>
            <a:ext cx="13931578" cy="1227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211" y="1341658"/>
            <a:ext cx="13931578" cy="1103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structura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</a:t>
            </a:r>
          </a:p>
        </p:txBody>
      </p:sp>
      <p:sp>
        <p:nvSpPr>
          <p:cNvPr id="193" name="tipo_de_dato_retorno nombre_funcion (tipo_de_dato_1 nombre_parametro_1, …){…"/>
          <p:cNvSpPr txBox="1"/>
          <p:nvPr/>
        </p:nvSpPr>
        <p:spPr>
          <a:xfrm>
            <a:off x="367030" y="5229224"/>
            <a:ext cx="23649941" cy="32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>
                <a:solidFill>
                  <a:schemeClr val="accent6"/>
                </a:solidFill>
              </a:rPr>
              <a:t>tipo_de_dato_retorno</a:t>
            </a:r>
            <a:r>
              <a:t>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nombre_funcion</a:t>
            </a:r>
            <a:r>
              <a:t> (</a:t>
            </a:r>
            <a:r>
              <a:rPr>
                <a:solidFill>
                  <a:schemeClr val="accent6"/>
                </a:solidFill>
              </a:rPr>
              <a:t>tipo_de_dato_1 </a:t>
            </a:r>
            <a:r>
              <a:t>nombre_parametro_1, …){</a:t>
            </a:r>
          </a:p>
          <a:p>
            <a:pPr lvl="2">
              <a:defRPr sz="5000">
                <a:solidFill>
                  <a:srgbClr val="929292"/>
                </a:solidFill>
              </a:defRPr>
            </a:pPr>
            <a:r>
              <a:t>// instrucciones</a:t>
            </a:r>
          </a:p>
          <a:p>
            <a:pPr>
              <a:defRPr sz="5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968" y="4910057"/>
            <a:ext cx="15686064" cy="389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intaxis de una función"/>
          <p:cNvSpPr txBox="1"/>
          <p:nvPr>
            <p:ph type="title" idx="4294967295"/>
          </p:nvPr>
        </p:nvSpPr>
        <p:spPr>
          <a:xfrm>
            <a:off x="986123" y="773648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Sintaxis de una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091" y="2671060"/>
            <a:ext cx="14113818" cy="1023943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intaxis de una función"/>
          <p:cNvSpPr txBox="1"/>
          <p:nvPr>
            <p:ph type="title" idx="4294967295"/>
          </p:nvPr>
        </p:nvSpPr>
        <p:spPr>
          <a:xfrm>
            <a:off x="986123" y="773648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Sintaxis de una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091" y="591671"/>
            <a:ext cx="14113818" cy="10239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091" y="11265524"/>
            <a:ext cx="14113818" cy="1665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rametr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