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saje de parámetros por refer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parámetros por referencia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2" y="2553979"/>
            <a:ext cx="19173236" cy="964968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saje de valores"/>
          <p:cNvSpPr txBox="1"/>
          <p:nvPr>
            <p:ph type="title"/>
          </p:nvPr>
        </p:nvSpPr>
        <p:spPr>
          <a:xfrm>
            <a:off x="-533703" y="347658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2" y="731097"/>
            <a:ext cx="19173236" cy="964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382" y="10529503"/>
            <a:ext cx="19173236" cy="2777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1" y="2521815"/>
            <a:ext cx="19173238" cy="971401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Pasaje por referencia"/>
          <p:cNvSpPr txBox="1"/>
          <p:nvPr>
            <p:ph type="title"/>
          </p:nvPr>
        </p:nvSpPr>
        <p:spPr>
          <a:xfrm>
            <a:off x="351123" y="347658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1" y="698934"/>
            <a:ext cx="19173238" cy="9714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381" y="10529503"/>
            <a:ext cx="19173238" cy="277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3801445"/>
            <a:ext cx="13579120" cy="611311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Pasaje por referencia"/>
          <p:cNvSpPr txBox="1"/>
          <p:nvPr>
            <p:ph type="title"/>
          </p:nvPr>
        </p:nvSpPr>
        <p:spPr>
          <a:xfrm>
            <a:off x="35112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asaje de val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18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195" name="Línea"/>
          <p:cNvSpPr/>
          <p:nvPr/>
        </p:nvSpPr>
        <p:spPr>
          <a:xfrm>
            <a:off x="8918540" y="11557742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ínea"/>
          <p:cNvSpPr/>
          <p:nvPr/>
        </p:nvSpPr>
        <p:spPr>
          <a:xfrm>
            <a:off x="11460574" y="5766296"/>
            <a:ext cx="296237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3037393"/>
            <a:ext cx="14133748" cy="764121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4104845"/>
            <a:ext cx="13579120" cy="550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saje por refer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saje por referencia"/>
          <p:cNvSpPr txBox="1"/>
          <p:nvPr>
            <p:ph type="title"/>
          </p:nvPr>
        </p:nvSpPr>
        <p:spPr>
          <a:xfrm>
            <a:off x="35112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  <p:sp>
        <p:nvSpPr>
          <p:cNvPr id="207" name="La diferencia entre este pasaje y el otro, es que modificamos a la misma variable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diferencia entre este pasaje y el otro, es que modificamos a la misma variable.</a:t>
            </a:r>
          </a:p>
        </p:txBody>
      </p:sp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5446593"/>
            <a:ext cx="14133748" cy="764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