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ursivid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Recursividad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6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1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1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2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71696" y="5330988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1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7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7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es una función recursiv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es una función recursiva?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7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8" name="Rectángulo"/>
          <p:cNvSpPr/>
          <p:nvPr/>
        </p:nvSpPr>
        <p:spPr>
          <a:xfrm>
            <a:off x="17992973" y="7728853"/>
            <a:ext cx="1270001" cy="907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Rectángulo"/>
          <p:cNvSpPr/>
          <p:nvPr/>
        </p:nvSpPr>
        <p:spPr>
          <a:xfrm>
            <a:off x="1984068" y="3656571"/>
            <a:ext cx="3104695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7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ángulo"/>
          <p:cNvSpPr/>
          <p:nvPr/>
        </p:nvSpPr>
        <p:spPr>
          <a:xfrm>
            <a:off x="17992973" y="7728853"/>
            <a:ext cx="1270001" cy="9070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Rectángulo"/>
          <p:cNvSpPr/>
          <p:nvPr/>
        </p:nvSpPr>
        <p:spPr>
          <a:xfrm>
            <a:off x="3007738" y="4956143"/>
            <a:ext cx="174976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7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4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8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3" y="2750529"/>
            <a:ext cx="11788974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4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9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3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2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9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a función recursiva?"/>
          <p:cNvSpPr txBox="1"/>
          <p:nvPr>
            <p:ph type="title"/>
          </p:nvPr>
        </p:nvSpPr>
        <p:spPr>
          <a:xfrm>
            <a:off x="-3868443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una función recursiva?</a:t>
            </a:r>
          </a:p>
        </p:txBody>
      </p:sp>
      <p:sp>
        <p:nvSpPr>
          <p:cNvPr id="188" name="Es una función que se llama así misma, con el fin de resolver un problema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una función que se llama así misma, con el fin de resolver un problema.</a:t>
            </a:r>
          </a:p>
          <a:p>
            <a:pPr/>
            <a:r>
              <a:t>Posee un caso base y un caso general.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3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2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9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20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4564" y="4693802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4564" y="4693802"/>
            <a:ext cx="782014" cy="80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1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5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3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0" name="Rectángulo"/>
          <p:cNvSpPr/>
          <p:nvPr/>
        </p:nvSpPr>
        <p:spPr>
          <a:xfrm>
            <a:off x="3006771" y="7514030"/>
            <a:ext cx="606894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4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6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5" name="Rectángulo"/>
          <p:cNvSpPr/>
          <p:nvPr/>
        </p:nvSpPr>
        <p:spPr>
          <a:xfrm>
            <a:off x="2046145" y="9432445"/>
            <a:ext cx="2377956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1" y="2750529"/>
            <a:ext cx="11788973" cy="8214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0" name="Rectángulo"/>
          <p:cNvSpPr/>
          <p:nvPr/>
        </p:nvSpPr>
        <p:spPr>
          <a:xfrm>
            <a:off x="1014739" y="10030660"/>
            <a:ext cx="469210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1" name="n = 6"/>
          <p:cNvSpPr txBox="1"/>
          <p:nvPr/>
        </p:nvSpPr>
        <p:spPr>
          <a:xfrm>
            <a:off x="14135327" y="4648199"/>
            <a:ext cx="5781041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n =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618" y="307882"/>
            <a:ext cx="13632764" cy="13100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3! = 3 * 2 * 1"/>
          <p:cNvSpPr txBox="1"/>
          <p:nvPr/>
        </p:nvSpPr>
        <p:spPr>
          <a:xfrm>
            <a:off x="15797372" y="5783402"/>
            <a:ext cx="692785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3! = 3 * 2 * 1</a:t>
            </a:r>
          </a:p>
        </p:txBody>
      </p:sp>
      <p:pic>
        <p:nvPicPr>
          <p:cNvPr id="3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618" y="307882"/>
            <a:ext cx="13632764" cy="13100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94261" y="2981605"/>
            <a:ext cx="9134075" cy="2149195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3 * 2 * 1 = 6"/>
          <p:cNvSpPr txBox="1"/>
          <p:nvPr/>
        </p:nvSpPr>
        <p:spPr>
          <a:xfrm>
            <a:off x="15969457" y="8214005"/>
            <a:ext cx="658368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 * 2 * 1 =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actorial de un número"/>
          <p:cNvSpPr txBox="1"/>
          <p:nvPr>
            <p:ph type="title"/>
          </p:nvPr>
        </p:nvSpPr>
        <p:spPr>
          <a:xfrm>
            <a:off x="-5581947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Factorial de un número</a:t>
            </a:r>
          </a:p>
        </p:txBody>
      </p:sp>
      <p:sp>
        <p:nvSpPr>
          <p:cNvPr id="193" name="0! = 1…"/>
          <p:cNvSpPr txBox="1"/>
          <p:nvPr>
            <p:ph type="body" idx="1"/>
          </p:nvPr>
        </p:nvSpPr>
        <p:spPr>
          <a:xfrm>
            <a:off x="1088699" y="3057903"/>
            <a:ext cx="20844183" cy="9761864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0! = 1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3! = 3*2*1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3! = 3*2!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Caso base: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Si n == 0, factorial(n) = 1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Caso general: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Si n &gt; 0, n * factorial(n-1)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3872" y="1254701"/>
            <a:ext cx="11856256" cy="11206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nalizamos la fun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Analizamos la función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304" y="2785158"/>
            <a:ext cx="8617898" cy="8145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1324" y="2750529"/>
            <a:ext cx="11788975" cy="821494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Flecha 11"/>
          <p:cNvSpPr/>
          <p:nvPr/>
        </p:nvSpPr>
        <p:spPr>
          <a:xfrm>
            <a:off x="10083867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6" name="Rectángulo"/>
          <p:cNvSpPr/>
          <p:nvPr/>
        </p:nvSpPr>
        <p:spPr>
          <a:xfrm>
            <a:off x="985216" y="3058356"/>
            <a:ext cx="5728817" cy="74221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