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úsqueda secuencial y bina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Búsqueda secuencial y binaria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Binary search"/>
          <p:cNvSpPr txBox="1"/>
          <p:nvPr/>
        </p:nvSpPr>
        <p:spPr>
          <a:xfrm>
            <a:off x="670307" y="821134"/>
            <a:ext cx="718468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Binary search</a:t>
            </a:r>
          </a:p>
        </p:txBody>
      </p:sp>
      <p:sp>
        <p:nvSpPr>
          <p:cNvPr id="207" name="La búsqueda binaria solo funciona en colecciones ordenadas. Esta técnica divide repetidamente a la mitad la porción de la colección donde podría estar el elemento buscado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La búsqueda binaria solo funciona en colecciones ordenadas. Esta técnica divide repetidamente a la mitad la porción de la colección donde podría estar el elemento buscado.</a:t>
            </a:r>
          </a:p>
          <a:p>
            <a:pPr/>
            <a:r>
              <a:t>Compara el elemento buscado con el elemento en el medio de la colección y decide si el elemento está en la mitad superior o inferior. Luego, repite el proceso en la mitad seleccionada.</a:t>
            </a:r>
          </a:p>
          <a:p>
            <a:pPr/>
            <a:r>
              <a:t>Es considerablemente más eficiente que la búsqueda secuencial, ya que reduce a la mitad el espacio de búsqueda en cada paso.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18720" t="6859" r="18720" b="5197"/>
          <a:stretch>
            <a:fillRect/>
          </a:stretch>
        </p:blipFill>
        <p:spPr>
          <a:xfrm>
            <a:off x="6504979" y="858911"/>
            <a:ext cx="11374042" cy="1199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7" y="1"/>
                </a:moveTo>
                <a:cubicBezTo>
                  <a:pt x="872" y="1"/>
                  <a:pt x="808" y="92"/>
                  <a:pt x="808" y="384"/>
                </a:cubicBezTo>
                <a:cubicBezTo>
                  <a:pt x="808" y="527"/>
                  <a:pt x="836" y="672"/>
                  <a:pt x="872" y="706"/>
                </a:cubicBezTo>
                <a:cubicBezTo>
                  <a:pt x="908" y="740"/>
                  <a:pt x="1000" y="767"/>
                  <a:pt x="1077" y="767"/>
                </a:cubicBezTo>
                <a:cubicBezTo>
                  <a:pt x="1282" y="767"/>
                  <a:pt x="1347" y="675"/>
                  <a:pt x="1347" y="384"/>
                </a:cubicBezTo>
                <a:cubicBezTo>
                  <a:pt x="1347" y="92"/>
                  <a:pt x="1282" y="1"/>
                  <a:pt x="1077" y="1"/>
                </a:cubicBezTo>
                <a:close/>
                <a:moveTo>
                  <a:pt x="7502" y="1"/>
                </a:moveTo>
                <a:cubicBezTo>
                  <a:pt x="7404" y="4"/>
                  <a:pt x="7310" y="30"/>
                  <a:pt x="7290" y="79"/>
                </a:cubicBezTo>
                <a:cubicBezTo>
                  <a:pt x="7244" y="193"/>
                  <a:pt x="7315" y="236"/>
                  <a:pt x="7435" y="165"/>
                </a:cubicBezTo>
                <a:cubicBezTo>
                  <a:pt x="7569" y="86"/>
                  <a:pt x="7595" y="87"/>
                  <a:pt x="7595" y="174"/>
                </a:cubicBezTo>
                <a:cubicBezTo>
                  <a:pt x="7595" y="213"/>
                  <a:pt x="7559" y="259"/>
                  <a:pt x="7514" y="275"/>
                </a:cubicBezTo>
                <a:cubicBezTo>
                  <a:pt x="7400" y="317"/>
                  <a:pt x="7414" y="391"/>
                  <a:pt x="7541" y="423"/>
                </a:cubicBezTo>
                <a:cubicBezTo>
                  <a:pt x="7653" y="451"/>
                  <a:pt x="7687" y="584"/>
                  <a:pt x="7596" y="637"/>
                </a:cubicBezTo>
                <a:cubicBezTo>
                  <a:pt x="7568" y="654"/>
                  <a:pt x="7497" y="639"/>
                  <a:pt x="7438" y="604"/>
                </a:cubicBezTo>
                <a:cubicBezTo>
                  <a:pt x="7314" y="530"/>
                  <a:pt x="7244" y="571"/>
                  <a:pt x="7292" y="689"/>
                </a:cubicBezTo>
                <a:cubicBezTo>
                  <a:pt x="7317" y="750"/>
                  <a:pt x="7384" y="768"/>
                  <a:pt x="7555" y="757"/>
                </a:cubicBezTo>
                <a:lnTo>
                  <a:pt x="7783" y="741"/>
                </a:lnTo>
                <a:lnTo>
                  <a:pt x="7790" y="434"/>
                </a:lnTo>
                <a:cubicBezTo>
                  <a:pt x="7793" y="266"/>
                  <a:pt x="7773" y="99"/>
                  <a:pt x="7743" y="64"/>
                </a:cubicBezTo>
                <a:cubicBezTo>
                  <a:pt x="7705" y="18"/>
                  <a:pt x="7601" y="-3"/>
                  <a:pt x="7502" y="1"/>
                </a:cubicBezTo>
                <a:close/>
                <a:moveTo>
                  <a:pt x="11877" y="1"/>
                </a:moveTo>
                <a:cubicBezTo>
                  <a:pt x="11744" y="1"/>
                  <a:pt x="11635" y="20"/>
                  <a:pt x="11635" y="45"/>
                </a:cubicBezTo>
                <a:cubicBezTo>
                  <a:pt x="11635" y="70"/>
                  <a:pt x="11618" y="164"/>
                  <a:pt x="11599" y="254"/>
                </a:cubicBezTo>
                <a:cubicBezTo>
                  <a:pt x="11565" y="415"/>
                  <a:pt x="11570" y="417"/>
                  <a:pt x="11748" y="401"/>
                </a:cubicBezTo>
                <a:cubicBezTo>
                  <a:pt x="11889" y="387"/>
                  <a:pt x="11933" y="403"/>
                  <a:pt x="11948" y="477"/>
                </a:cubicBezTo>
                <a:cubicBezTo>
                  <a:pt x="11981" y="632"/>
                  <a:pt x="11858" y="709"/>
                  <a:pt x="11767" y="591"/>
                </a:cubicBezTo>
                <a:cubicBezTo>
                  <a:pt x="11709" y="517"/>
                  <a:pt x="11673" y="507"/>
                  <a:pt x="11628" y="549"/>
                </a:cubicBezTo>
                <a:cubicBezTo>
                  <a:pt x="11594" y="581"/>
                  <a:pt x="11581" y="643"/>
                  <a:pt x="11599" y="687"/>
                </a:cubicBezTo>
                <a:cubicBezTo>
                  <a:pt x="11621" y="741"/>
                  <a:pt x="11702" y="767"/>
                  <a:pt x="11850" y="767"/>
                </a:cubicBezTo>
                <a:cubicBezTo>
                  <a:pt x="12039" y="767"/>
                  <a:pt x="12077" y="747"/>
                  <a:pt x="12125" y="627"/>
                </a:cubicBezTo>
                <a:cubicBezTo>
                  <a:pt x="12203" y="433"/>
                  <a:pt x="12111" y="256"/>
                  <a:pt x="11933" y="256"/>
                </a:cubicBezTo>
                <a:cubicBezTo>
                  <a:pt x="11848" y="256"/>
                  <a:pt x="11797" y="227"/>
                  <a:pt x="11797" y="179"/>
                </a:cubicBezTo>
                <a:cubicBezTo>
                  <a:pt x="11797" y="128"/>
                  <a:pt x="11850" y="103"/>
                  <a:pt x="11958" y="103"/>
                </a:cubicBezTo>
                <a:cubicBezTo>
                  <a:pt x="12047" y="103"/>
                  <a:pt x="12120" y="80"/>
                  <a:pt x="12120" y="51"/>
                </a:cubicBezTo>
                <a:cubicBezTo>
                  <a:pt x="12120" y="23"/>
                  <a:pt x="12011" y="1"/>
                  <a:pt x="11877" y="1"/>
                </a:cubicBezTo>
                <a:close/>
                <a:moveTo>
                  <a:pt x="14049" y="1"/>
                </a:moveTo>
                <a:cubicBezTo>
                  <a:pt x="13952" y="-3"/>
                  <a:pt x="13847" y="17"/>
                  <a:pt x="13799" y="61"/>
                </a:cubicBezTo>
                <a:cubicBezTo>
                  <a:pt x="13714" y="142"/>
                  <a:pt x="13717" y="626"/>
                  <a:pt x="13803" y="707"/>
                </a:cubicBezTo>
                <a:cubicBezTo>
                  <a:pt x="13840" y="742"/>
                  <a:pt x="13955" y="763"/>
                  <a:pt x="14059" y="755"/>
                </a:cubicBezTo>
                <a:cubicBezTo>
                  <a:pt x="14244" y="740"/>
                  <a:pt x="14248" y="737"/>
                  <a:pt x="14248" y="511"/>
                </a:cubicBezTo>
                <a:cubicBezTo>
                  <a:pt x="14248" y="289"/>
                  <a:pt x="14241" y="281"/>
                  <a:pt x="14072" y="265"/>
                </a:cubicBezTo>
                <a:cubicBezTo>
                  <a:pt x="13901" y="249"/>
                  <a:pt x="13847" y="190"/>
                  <a:pt x="13949" y="130"/>
                </a:cubicBezTo>
                <a:cubicBezTo>
                  <a:pt x="13978" y="113"/>
                  <a:pt x="14048" y="128"/>
                  <a:pt x="14108" y="163"/>
                </a:cubicBezTo>
                <a:cubicBezTo>
                  <a:pt x="14230" y="236"/>
                  <a:pt x="14303" y="194"/>
                  <a:pt x="14256" y="79"/>
                </a:cubicBezTo>
                <a:cubicBezTo>
                  <a:pt x="14237" y="31"/>
                  <a:pt x="14146" y="4"/>
                  <a:pt x="14049" y="1"/>
                </a:cubicBezTo>
                <a:close/>
                <a:moveTo>
                  <a:pt x="3315" y="4"/>
                </a:moveTo>
                <a:cubicBezTo>
                  <a:pt x="3276" y="0"/>
                  <a:pt x="3219" y="35"/>
                  <a:pt x="3138" y="99"/>
                </a:cubicBezTo>
                <a:cubicBezTo>
                  <a:pt x="2998" y="209"/>
                  <a:pt x="2979" y="306"/>
                  <a:pt x="3097" y="306"/>
                </a:cubicBezTo>
                <a:cubicBezTo>
                  <a:pt x="3157" y="306"/>
                  <a:pt x="3178" y="366"/>
                  <a:pt x="3178" y="537"/>
                </a:cubicBezTo>
                <a:cubicBezTo>
                  <a:pt x="3178" y="732"/>
                  <a:pt x="3194" y="767"/>
                  <a:pt x="3286" y="767"/>
                </a:cubicBezTo>
                <a:cubicBezTo>
                  <a:pt x="3384" y="767"/>
                  <a:pt x="3394" y="733"/>
                  <a:pt x="3394" y="384"/>
                </a:cubicBezTo>
                <a:cubicBezTo>
                  <a:pt x="3394" y="125"/>
                  <a:pt x="3379" y="10"/>
                  <a:pt x="3315" y="4"/>
                </a:cubicBezTo>
                <a:close/>
                <a:moveTo>
                  <a:pt x="9781" y="4"/>
                </a:moveTo>
                <a:cubicBezTo>
                  <a:pt x="9730" y="3"/>
                  <a:pt x="9650" y="85"/>
                  <a:pt x="9539" y="248"/>
                </a:cubicBezTo>
                <a:cubicBezTo>
                  <a:pt x="9331" y="556"/>
                  <a:pt x="9331" y="613"/>
                  <a:pt x="9534" y="613"/>
                </a:cubicBezTo>
                <a:cubicBezTo>
                  <a:pt x="9642" y="613"/>
                  <a:pt x="9695" y="638"/>
                  <a:pt x="9695" y="689"/>
                </a:cubicBezTo>
                <a:cubicBezTo>
                  <a:pt x="9695" y="732"/>
                  <a:pt x="9732" y="767"/>
                  <a:pt x="9777" y="767"/>
                </a:cubicBezTo>
                <a:cubicBezTo>
                  <a:pt x="9821" y="767"/>
                  <a:pt x="9858" y="734"/>
                  <a:pt x="9858" y="694"/>
                </a:cubicBezTo>
                <a:cubicBezTo>
                  <a:pt x="9858" y="655"/>
                  <a:pt x="9888" y="609"/>
                  <a:pt x="9925" y="592"/>
                </a:cubicBezTo>
                <a:cubicBezTo>
                  <a:pt x="9978" y="568"/>
                  <a:pt x="9978" y="555"/>
                  <a:pt x="9925" y="532"/>
                </a:cubicBezTo>
                <a:cubicBezTo>
                  <a:pt x="9884" y="514"/>
                  <a:pt x="9858" y="402"/>
                  <a:pt x="9858" y="251"/>
                </a:cubicBezTo>
                <a:cubicBezTo>
                  <a:pt x="9858" y="87"/>
                  <a:pt x="9833" y="4"/>
                  <a:pt x="9781" y="4"/>
                </a:cubicBezTo>
                <a:close/>
                <a:moveTo>
                  <a:pt x="5290" y="7"/>
                </a:moveTo>
                <a:cubicBezTo>
                  <a:pt x="5198" y="10"/>
                  <a:pt x="5156" y="31"/>
                  <a:pt x="5137" y="77"/>
                </a:cubicBezTo>
                <a:cubicBezTo>
                  <a:pt x="5089" y="196"/>
                  <a:pt x="5160" y="236"/>
                  <a:pt x="5284" y="163"/>
                </a:cubicBezTo>
                <a:cubicBezTo>
                  <a:pt x="5391" y="99"/>
                  <a:pt x="5494" y="120"/>
                  <a:pt x="5494" y="205"/>
                </a:cubicBezTo>
                <a:cubicBezTo>
                  <a:pt x="5494" y="230"/>
                  <a:pt x="5397" y="356"/>
                  <a:pt x="5279" y="486"/>
                </a:cubicBezTo>
                <a:cubicBezTo>
                  <a:pt x="5160" y="616"/>
                  <a:pt x="5063" y="731"/>
                  <a:pt x="5063" y="744"/>
                </a:cubicBezTo>
                <a:cubicBezTo>
                  <a:pt x="5063" y="756"/>
                  <a:pt x="5197" y="767"/>
                  <a:pt x="5359" y="767"/>
                </a:cubicBezTo>
                <a:cubicBezTo>
                  <a:pt x="5522" y="767"/>
                  <a:pt x="5656" y="743"/>
                  <a:pt x="5656" y="715"/>
                </a:cubicBezTo>
                <a:cubicBezTo>
                  <a:pt x="5656" y="687"/>
                  <a:pt x="5578" y="664"/>
                  <a:pt x="5484" y="664"/>
                </a:cubicBezTo>
                <a:lnTo>
                  <a:pt x="5313" y="664"/>
                </a:lnTo>
                <a:lnTo>
                  <a:pt x="5488" y="503"/>
                </a:lnTo>
                <a:cubicBezTo>
                  <a:pt x="5623" y="378"/>
                  <a:pt x="5658" y="305"/>
                  <a:pt x="5646" y="184"/>
                </a:cubicBezTo>
                <a:cubicBezTo>
                  <a:pt x="5631" y="38"/>
                  <a:pt x="5613" y="25"/>
                  <a:pt x="5400" y="10"/>
                </a:cubicBezTo>
                <a:cubicBezTo>
                  <a:pt x="5357" y="7"/>
                  <a:pt x="5321" y="6"/>
                  <a:pt x="5290" y="7"/>
                </a:cubicBezTo>
                <a:close/>
                <a:moveTo>
                  <a:pt x="0" y="1379"/>
                </a:moveTo>
                <a:lnTo>
                  <a:pt x="0" y="2425"/>
                </a:lnTo>
                <a:lnTo>
                  <a:pt x="0" y="3473"/>
                </a:lnTo>
                <a:lnTo>
                  <a:pt x="7568" y="3473"/>
                </a:lnTo>
                <a:lnTo>
                  <a:pt x="15136" y="3473"/>
                </a:lnTo>
                <a:lnTo>
                  <a:pt x="15136" y="2425"/>
                </a:lnTo>
                <a:lnTo>
                  <a:pt x="15136" y="1379"/>
                </a:lnTo>
                <a:lnTo>
                  <a:pt x="7568" y="1379"/>
                </a:lnTo>
                <a:lnTo>
                  <a:pt x="0" y="1379"/>
                </a:lnTo>
                <a:close/>
                <a:moveTo>
                  <a:pt x="19392" y="1379"/>
                </a:moveTo>
                <a:lnTo>
                  <a:pt x="19392" y="2425"/>
                </a:lnTo>
                <a:lnTo>
                  <a:pt x="19392" y="3473"/>
                </a:lnTo>
                <a:lnTo>
                  <a:pt x="19931" y="3473"/>
                </a:lnTo>
                <a:lnTo>
                  <a:pt x="20469" y="3473"/>
                </a:lnTo>
                <a:lnTo>
                  <a:pt x="20469" y="5178"/>
                </a:lnTo>
                <a:cubicBezTo>
                  <a:pt x="20469" y="6858"/>
                  <a:pt x="20467" y="6883"/>
                  <a:pt x="20361" y="6857"/>
                </a:cubicBezTo>
                <a:cubicBezTo>
                  <a:pt x="20235" y="6825"/>
                  <a:pt x="20229" y="6871"/>
                  <a:pt x="20335" y="7046"/>
                </a:cubicBezTo>
                <a:cubicBezTo>
                  <a:pt x="20377" y="7116"/>
                  <a:pt x="20413" y="7191"/>
                  <a:pt x="20414" y="7212"/>
                </a:cubicBezTo>
                <a:cubicBezTo>
                  <a:pt x="20415" y="7233"/>
                  <a:pt x="20185" y="7250"/>
                  <a:pt x="19903" y="7250"/>
                </a:cubicBezTo>
                <a:lnTo>
                  <a:pt x="19392" y="7250"/>
                </a:lnTo>
                <a:lnTo>
                  <a:pt x="19392" y="8297"/>
                </a:lnTo>
                <a:lnTo>
                  <a:pt x="19392" y="9343"/>
                </a:lnTo>
                <a:lnTo>
                  <a:pt x="19931" y="9343"/>
                </a:lnTo>
                <a:lnTo>
                  <a:pt x="20469" y="9343"/>
                </a:lnTo>
                <a:lnTo>
                  <a:pt x="20469" y="11177"/>
                </a:lnTo>
                <a:cubicBezTo>
                  <a:pt x="20469" y="12985"/>
                  <a:pt x="20467" y="13009"/>
                  <a:pt x="20361" y="12983"/>
                </a:cubicBezTo>
                <a:cubicBezTo>
                  <a:pt x="20235" y="12952"/>
                  <a:pt x="20229" y="12998"/>
                  <a:pt x="20335" y="13173"/>
                </a:cubicBezTo>
                <a:cubicBezTo>
                  <a:pt x="20377" y="13243"/>
                  <a:pt x="20413" y="13318"/>
                  <a:pt x="20414" y="13339"/>
                </a:cubicBezTo>
                <a:cubicBezTo>
                  <a:pt x="20415" y="13360"/>
                  <a:pt x="20185" y="13377"/>
                  <a:pt x="19903" y="13377"/>
                </a:cubicBezTo>
                <a:lnTo>
                  <a:pt x="19392" y="13377"/>
                </a:lnTo>
                <a:lnTo>
                  <a:pt x="19392" y="14424"/>
                </a:lnTo>
                <a:lnTo>
                  <a:pt x="19392" y="15471"/>
                </a:lnTo>
                <a:lnTo>
                  <a:pt x="19931" y="15471"/>
                </a:lnTo>
                <a:lnTo>
                  <a:pt x="20469" y="15471"/>
                </a:lnTo>
                <a:lnTo>
                  <a:pt x="20469" y="17304"/>
                </a:lnTo>
                <a:cubicBezTo>
                  <a:pt x="20469" y="19112"/>
                  <a:pt x="20467" y="19136"/>
                  <a:pt x="20361" y="19110"/>
                </a:cubicBezTo>
                <a:cubicBezTo>
                  <a:pt x="20235" y="19078"/>
                  <a:pt x="20229" y="19124"/>
                  <a:pt x="20335" y="19300"/>
                </a:cubicBezTo>
                <a:cubicBezTo>
                  <a:pt x="20377" y="19370"/>
                  <a:pt x="20413" y="19444"/>
                  <a:pt x="20414" y="19465"/>
                </a:cubicBezTo>
                <a:cubicBezTo>
                  <a:pt x="20415" y="19486"/>
                  <a:pt x="20185" y="19504"/>
                  <a:pt x="19903" y="19504"/>
                </a:cubicBezTo>
                <a:lnTo>
                  <a:pt x="19392" y="19504"/>
                </a:lnTo>
                <a:lnTo>
                  <a:pt x="19392" y="20550"/>
                </a:lnTo>
                <a:lnTo>
                  <a:pt x="19392" y="21597"/>
                </a:lnTo>
                <a:lnTo>
                  <a:pt x="21600" y="21597"/>
                </a:lnTo>
                <a:lnTo>
                  <a:pt x="21600" y="20550"/>
                </a:lnTo>
                <a:lnTo>
                  <a:pt x="21600" y="19504"/>
                </a:lnTo>
                <a:lnTo>
                  <a:pt x="21088" y="19504"/>
                </a:lnTo>
                <a:cubicBezTo>
                  <a:pt x="20807" y="19504"/>
                  <a:pt x="20577" y="19486"/>
                  <a:pt x="20578" y="19465"/>
                </a:cubicBezTo>
                <a:cubicBezTo>
                  <a:pt x="20579" y="19444"/>
                  <a:pt x="20615" y="19370"/>
                  <a:pt x="20657" y="19300"/>
                </a:cubicBezTo>
                <a:cubicBezTo>
                  <a:pt x="20763" y="19124"/>
                  <a:pt x="20757" y="19078"/>
                  <a:pt x="20631" y="19110"/>
                </a:cubicBezTo>
                <a:cubicBezTo>
                  <a:pt x="20525" y="19136"/>
                  <a:pt x="20523" y="19112"/>
                  <a:pt x="20523" y="17304"/>
                </a:cubicBezTo>
                <a:lnTo>
                  <a:pt x="20523" y="15471"/>
                </a:lnTo>
                <a:lnTo>
                  <a:pt x="21061" y="15471"/>
                </a:lnTo>
                <a:lnTo>
                  <a:pt x="21600" y="15471"/>
                </a:lnTo>
                <a:lnTo>
                  <a:pt x="21600" y="14424"/>
                </a:lnTo>
                <a:lnTo>
                  <a:pt x="21600" y="13377"/>
                </a:lnTo>
                <a:lnTo>
                  <a:pt x="21088" y="13377"/>
                </a:lnTo>
                <a:cubicBezTo>
                  <a:pt x="20807" y="13377"/>
                  <a:pt x="20577" y="13360"/>
                  <a:pt x="20578" y="13339"/>
                </a:cubicBezTo>
                <a:cubicBezTo>
                  <a:pt x="20579" y="13318"/>
                  <a:pt x="20615" y="13243"/>
                  <a:pt x="20657" y="13173"/>
                </a:cubicBezTo>
                <a:cubicBezTo>
                  <a:pt x="20763" y="12998"/>
                  <a:pt x="20757" y="12952"/>
                  <a:pt x="20631" y="12983"/>
                </a:cubicBezTo>
                <a:cubicBezTo>
                  <a:pt x="20525" y="13009"/>
                  <a:pt x="20523" y="12985"/>
                  <a:pt x="20523" y="11177"/>
                </a:cubicBezTo>
                <a:lnTo>
                  <a:pt x="20523" y="9343"/>
                </a:lnTo>
                <a:lnTo>
                  <a:pt x="21061" y="9343"/>
                </a:lnTo>
                <a:lnTo>
                  <a:pt x="21600" y="9343"/>
                </a:lnTo>
                <a:lnTo>
                  <a:pt x="21600" y="8297"/>
                </a:lnTo>
                <a:lnTo>
                  <a:pt x="21600" y="7250"/>
                </a:lnTo>
                <a:lnTo>
                  <a:pt x="21088" y="7250"/>
                </a:lnTo>
                <a:cubicBezTo>
                  <a:pt x="20807" y="7250"/>
                  <a:pt x="20577" y="7233"/>
                  <a:pt x="20578" y="7212"/>
                </a:cubicBezTo>
                <a:cubicBezTo>
                  <a:pt x="20579" y="7191"/>
                  <a:pt x="20615" y="7116"/>
                  <a:pt x="20657" y="7046"/>
                </a:cubicBezTo>
                <a:cubicBezTo>
                  <a:pt x="20763" y="6871"/>
                  <a:pt x="20757" y="6825"/>
                  <a:pt x="20631" y="6857"/>
                </a:cubicBezTo>
                <a:cubicBezTo>
                  <a:pt x="20525" y="6883"/>
                  <a:pt x="20523" y="6858"/>
                  <a:pt x="20523" y="5178"/>
                </a:cubicBezTo>
                <a:lnTo>
                  <a:pt x="20523" y="3473"/>
                </a:lnTo>
                <a:lnTo>
                  <a:pt x="21061" y="3473"/>
                </a:lnTo>
                <a:lnTo>
                  <a:pt x="21600" y="3473"/>
                </a:lnTo>
                <a:lnTo>
                  <a:pt x="21600" y="2425"/>
                </a:lnTo>
                <a:lnTo>
                  <a:pt x="21600" y="1379"/>
                </a:lnTo>
                <a:lnTo>
                  <a:pt x="20496" y="1379"/>
                </a:lnTo>
                <a:lnTo>
                  <a:pt x="19392" y="1379"/>
                </a:lnTo>
                <a:close/>
                <a:moveTo>
                  <a:pt x="1077" y="5872"/>
                </a:moveTo>
                <a:cubicBezTo>
                  <a:pt x="872" y="5872"/>
                  <a:pt x="808" y="5963"/>
                  <a:pt x="808" y="6255"/>
                </a:cubicBezTo>
                <a:cubicBezTo>
                  <a:pt x="808" y="6398"/>
                  <a:pt x="836" y="6544"/>
                  <a:pt x="872" y="6577"/>
                </a:cubicBezTo>
                <a:cubicBezTo>
                  <a:pt x="908" y="6611"/>
                  <a:pt x="1000" y="6638"/>
                  <a:pt x="1077" y="6638"/>
                </a:cubicBezTo>
                <a:cubicBezTo>
                  <a:pt x="1282" y="6638"/>
                  <a:pt x="1347" y="6547"/>
                  <a:pt x="1347" y="6255"/>
                </a:cubicBezTo>
                <a:cubicBezTo>
                  <a:pt x="1347" y="5963"/>
                  <a:pt x="1282" y="5872"/>
                  <a:pt x="1077" y="5872"/>
                </a:cubicBezTo>
                <a:close/>
                <a:moveTo>
                  <a:pt x="7502" y="5872"/>
                </a:moveTo>
                <a:cubicBezTo>
                  <a:pt x="7404" y="5875"/>
                  <a:pt x="7310" y="5902"/>
                  <a:pt x="7290" y="5950"/>
                </a:cubicBezTo>
                <a:cubicBezTo>
                  <a:pt x="7244" y="6065"/>
                  <a:pt x="7315" y="6108"/>
                  <a:pt x="7435" y="6036"/>
                </a:cubicBezTo>
                <a:cubicBezTo>
                  <a:pt x="7569" y="5957"/>
                  <a:pt x="7595" y="5959"/>
                  <a:pt x="7595" y="6046"/>
                </a:cubicBezTo>
                <a:cubicBezTo>
                  <a:pt x="7595" y="6085"/>
                  <a:pt x="7559" y="6130"/>
                  <a:pt x="7514" y="6147"/>
                </a:cubicBezTo>
                <a:cubicBezTo>
                  <a:pt x="7400" y="6188"/>
                  <a:pt x="7414" y="6263"/>
                  <a:pt x="7541" y="6294"/>
                </a:cubicBezTo>
                <a:cubicBezTo>
                  <a:pt x="7653" y="6322"/>
                  <a:pt x="7687" y="6456"/>
                  <a:pt x="7596" y="6509"/>
                </a:cubicBezTo>
                <a:cubicBezTo>
                  <a:pt x="7568" y="6525"/>
                  <a:pt x="7497" y="6510"/>
                  <a:pt x="7438" y="6475"/>
                </a:cubicBezTo>
                <a:cubicBezTo>
                  <a:pt x="7314" y="6402"/>
                  <a:pt x="7244" y="6442"/>
                  <a:pt x="7292" y="6561"/>
                </a:cubicBezTo>
                <a:cubicBezTo>
                  <a:pt x="7317" y="6622"/>
                  <a:pt x="7384" y="6640"/>
                  <a:pt x="7555" y="6628"/>
                </a:cubicBezTo>
                <a:lnTo>
                  <a:pt x="7783" y="6612"/>
                </a:lnTo>
                <a:lnTo>
                  <a:pt x="7790" y="6306"/>
                </a:lnTo>
                <a:cubicBezTo>
                  <a:pt x="7793" y="6137"/>
                  <a:pt x="7773" y="5971"/>
                  <a:pt x="7743" y="5936"/>
                </a:cubicBezTo>
                <a:cubicBezTo>
                  <a:pt x="7705" y="5889"/>
                  <a:pt x="7601" y="5869"/>
                  <a:pt x="7502" y="5872"/>
                </a:cubicBezTo>
                <a:close/>
                <a:moveTo>
                  <a:pt x="11877" y="5872"/>
                </a:moveTo>
                <a:cubicBezTo>
                  <a:pt x="11744" y="5872"/>
                  <a:pt x="11635" y="5892"/>
                  <a:pt x="11635" y="5916"/>
                </a:cubicBezTo>
                <a:cubicBezTo>
                  <a:pt x="11635" y="5941"/>
                  <a:pt x="11618" y="6036"/>
                  <a:pt x="11599" y="6126"/>
                </a:cubicBezTo>
                <a:cubicBezTo>
                  <a:pt x="11565" y="6286"/>
                  <a:pt x="11570" y="6289"/>
                  <a:pt x="11748" y="6272"/>
                </a:cubicBezTo>
                <a:cubicBezTo>
                  <a:pt x="11889" y="6259"/>
                  <a:pt x="11933" y="6275"/>
                  <a:pt x="11948" y="6349"/>
                </a:cubicBezTo>
                <a:cubicBezTo>
                  <a:pt x="11981" y="6503"/>
                  <a:pt x="11858" y="6580"/>
                  <a:pt x="11767" y="6462"/>
                </a:cubicBezTo>
                <a:cubicBezTo>
                  <a:pt x="11709" y="6388"/>
                  <a:pt x="11673" y="6378"/>
                  <a:pt x="11628" y="6421"/>
                </a:cubicBezTo>
                <a:cubicBezTo>
                  <a:pt x="11594" y="6453"/>
                  <a:pt x="11581" y="6514"/>
                  <a:pt x="11599" y="6558"/>
                </a:cubicBezTo>
                <a:cubicBezTo>
                  <a:pt x="11621" y="6612"/>
                  <a:pt x="11702" y="6638"/>
                  <a:pt x="11850" y="6638"/>
                </a:cubicBezTo>
                <a:cubicBezTo>
                  <a:pt x="12039" y="6638"/>
                  <a:pt x="12077" y="6618"/>
                  <a:pt x="12125" y="6499"/>
                </a:cubicBezTo>
                <a:cubicBezTo>
                  <a:pt x="12203" y="6304"/>
                  <a:pt x="12111" y="6127"/>
                  <a:pt x="11933" y="6127"/>
                </a:cubicBezTo>
                <a:cubicBezTo>
                  <a:pt x="11848" y="6127"/>
                  <a:pt x="11797" y="6099"/>
                  <a:pt x="11797" y="6051"/>
                </a:cubicBezTo>
                <a:cubicBezTo>
                  <a:pt x="11797" y="6000"/>
                  <a:pt x="11850" y="5974"/>
                  <a:pt x="11958" y="5974"/>
                </a:cubicBezTo>
                <a:cubicBezTo>
                  <a:pt x="12047" y="5974"/>
                  <a:pt x="12120" y="5951"/>
                  <a:pt x="12120" y="5923"/>
                </a:cubicBezTo>
                <a:cubicBezTo>
                  <a:pt x="12120" y="5895"/>
                  <a:pt x="12011" y="5872"/>
                  <a:pt x="11877" y="5872"/>
                </a:cubicBezTo>
                <a:close/>
                <a:moveTo>
                  <a:pt x="14049" y="5872"/>
                </a:moveTo>
                <a:cubicBezTo>
                  <a:pt x="13952" y="5868"/>
                  <a:pt x="13847" y="5887"/>
                  <a:pt x="13799" y="5932"/>
                </a:cubicBezTo>
                <a:cubicBezTo>
                  <a:pt x="13714" y="6013"/>
                  <a:pt x="13717" y="6497"/>
                  <a:pt x="13803" y="6579"/>
                </a:cubicBezTo>
                <a:cubicBezTo>
                  <a:pt x="13840" y="6614"/>
                  <a:pt x="13955" y="6635"/>
                  <a:pt x="14059" y="6627"/>
                </a:cubicBezTo>
                <a:cubicBezTo>
                  <a:pt x="14244" y="6612"/>
                  <a:pt x="14248" y="6608"/>
                  <a:pt x="14248" y="6382"/>
                </a:cubicBezTo>
                <a:cubicBezTo>
                  <a:pt x="14248" y="6160"/>
                  <a:pt x="14241" y="6152"/>
                  <a:pt x="14072" y="6137"/>
                </a:cubicBezTo>
                <a:cubicBezTo>
                  <a:pt x="13901" y="6121"/>
                  <a:pt x="13847" y="6061"/>
                  <a:pt x="13949" y="6001"/>
                </a:cubicBezTo>
                <a:cubicBezTo>
                  <a:pt x="13978" y="5984"/>
                  <a:pt x="14048" y="5999"/>
                  <a:pt x="14108" y="6034"/>
                </a:cubicBezTo>
                <a:cubicBezTo>
                  <a:pt x="14230" y="6107"/>
                  <a:pt x="14303" y="6066"/>
                  <a:pt x="14256" y="5950"/>
                </a:cubicBezTo>
                <a:cubicBezTo>
                  <a:pt x="14237" y="5903"/>
                  <a:pt x="14146" y="5876"/>
                  <a:pt x="14049" y="5872"/>
                </a:cubicBezTo>
                <a:close/>
                <a:moveTo>
                  <a:pt x="3315" y="5875"/>
                </a:moveTo>
                <a:cubicBezTo>
                  <a:pt x="3276" y="5871"/>
                  <a:pt x="3219" y="5906"/>
                  <a:pt x="3138" y="5971"/>
                </a:cubicBezTo>
                <a:cubicBezTo>
                  <a:pt x="2998" y="6081"/>
                  <a:pt x="2979" y="6178"/>
                  <a:pt x="3097" y="6178"/>
                </a:cubicBezTo>
                <a:cubicBezTo>
                  <a:pt x="3157" y="6178"/>
                  <a:pt x="3178" y="6238"/>
                  <a:pt x="3178" y="6408"/>
                </a:cubicBezTo>
                <a:cubicBezTo>
                  <a:pt x="3178" y="6604"/>
                  <a:pt x="3194" y="6638"/>
                  <a:pt x="3286" y="6638"/>
                </a:cubicBezTo>
                <a:cubicBezTo>
                  <a:pt x="3384" y="6638"/>
                  <a:pt x="3394" y="6604"/>
                  <a:pt x="3394" y="6255"/>
                </a:cubicBezTo>
                <a:cubicBezTo>
                  <a:pt x="3394" y="5996"/>
                  <a:pt x="3379" y="5882"/>
                  <a:pt x="3315" y="5875"/>
                </a:cubicBezTo>
                <a:close/>
                <a:moveTo>
                  <a:pt x="9781" y="5875"/>
                </a:moveTo>
                <a:cubicBezTo>
                  <a:pt x="9730" y="5874"/>
                  <a:pt x="9650" y="5957"/>
                  <a:pt x="9539" y="6119"/>
                </a:cubicBezTo>
                <a:cubicBezTo>
                  <a:pt x="9331" y="6427"/>
                  <a:pt x="9331" y="6484"/>
                  <a:pt x="9534" y="6484"/>
                </a:cubicBezTo>
                <a:cubicBezTo>
                  <a:pt x="9642" y="6484"/>
                  <a:pt x="9695" y="6510"/>
                  <a:pt x="9695" y="6561"/>
                </a:cubicBezTo>
                <a:cubicBezTo>
                  <a:pt x="9695" y="6603"/>
                  <a:pt x="9732" y="6638"/>
                  <a:pt x="9777" y="6638"/>
                </a:cubicBezTo>
                <a:cubicBezTo>
                  <a:pt x="9821" y="6638"/>
                  <a:pt x="9858" y="6606"/>
                  <a:pt x="9858" y="6566"/>
                </a:cubicBezTo>
                <a:cubicBezTo>
                  <a:pt x="9858" y="6526"/>
                  <a:pt x="9888" y="6480"/>
                  <a:pt x="9925" y="6464"/>
                </a:cubicBezTo>
                <a:cubicBezTo>
                  <a:pt x="9978" y="6440"/>
                  <a:pt x="9978" y="6427"/>
                  <a:pt x="9925" y="6403"/>
                </a:cubicBezTo>
                <a:cubicBezTo>
                  <a:pt x="9884" y="6385"/>
                  <a:pt x="9858" y="6273"/>
                  <a:pt x="9858" y="6122"/>
                </a:cubicBezTo>
                <a:cubicBezTo>
                  <a:pt x="9858" y="5958"/>
                  <a:pt x="9833" y="5876"/>
                  <a:pt x="9781" y="5875"/>
                </a:cubicBezTo>
                <a:close/>
                <a:moveTo>
                  <a:pt x="5290" y="5879"/>
                </a:moveTo>
                <a:cubicBezTo>
                  <a:pt x="5198" y="5882"/>
                  <a:pt x="5156" y="5903"/>
                  <a:pt x="5137" y="5949"/>
                </a:cubicBezTo>
                <a:cubicBezTo>
                  <a:pt x="5089" y="6067"/>
                  <a:pt x="5160" y="6108"/>
                  <a:pt x="5284" y="6034"/>
                </a:cubicBezTo>
                <a:cubicBezTo>
                  <a:pt x="5391" y="5971"/>
                  <a:pt x="5494" y="5991"/>
                  <a:pt x="5494" y="6076"/>
                </a:cubicBezTo>
                <a:cubicBezTo>
                  <a:pt x="5494" y="6100"/>
                  <a:pt x="5397" y="6227"/>
                  <a:pt x="5279" y="6357"/>
                </a:cubicBezTo>
                <a:cubicBezTo>
                  <a:pt x="5160" y="6487"/>
                  <a:pt x="5063" y="6603"/>
                  <a:pt x="5063" y="6615"/>
                </a:cubicBezTo>
                <a:cubicBezTo>
                  <a:pt x="5063" y="6627"/>
                  <a:pt x="5197" y="6638"/>
                  <a:pt x="5359" y="6638"/>
                </a:cubicBezTo>
                <a:cubicBezTo>
                  <a:pt x="5522" y="6638"/>
                  <a:pt x="5656" y="6615"/>
                  <a:pt x="5656" y="6587"/>
                </a:cubicBezTo>
                <a:cubicBezTo>
                  <a:pt x="5656" y="6558"/>
                  <a:pt x="5578" y="6536"/>
                  <a:pt x="5484" y="6536"/>
                </a:cubicBezTo>
                <a:lnTo>
                  <a:pt x="5313" y="6536"/>
                </a:lnTo>
                <a:lnTo>
                  <a:pt x="5488" y="6374"/>
                </a:lnTo>
                <a:cubicBezTo>
                  <a:pt x="5623" y="6249"/>
                  <a:pt x="5658" y="6177"/>
                  <a:pt x="5646" y="6055"/>
                </a:cubicBezTo>
                <a:cubicBezTo>
                  <a:pt x="5631" y="5909"/>
                  <a:pt x="5613" y="5896"/>
                  <a:pt x="5400" y="5881"/>
                </a:cubicBezTo>
                <a:cubicBezTo>
                  <a:pt x="5357" y="5879"/>
                  <a:pt x="5321" y="5878"/>
                  <a:pt x="5290" y="5879"/>
                </a:cubicBezTo>
                <a:close/>
                <a:moveTo>
                  <a:pt x="0" y="7250"/>
                </a:moveTo>
                <a:lnTo>
                  <a:pt x="0" y="8297"/>
                </a:lnTo>
                <a:lnTo>
                  <a:pt x="0" y="9343"/>
                </a:lnTo>
                <a:lnTo>
                  <a:pt x="7568" y="9343"/>
                </a:lnTo>
                <a:lnTo>
                  <a:pt x="15136" y="9343"/>
                </a:lnTo>
                <a:lnTo>
                  <a:pt x="15136" y="8297"/>
                </a:lnTo>
                <a:lnTo>
                  <a:pt x="15136" y="7250"/>
                </a:lnTo>
                <a:lnTo>
                  <a:pt x="7568" y="7250"/>
                </a:lnTo>
                <a:lnTo>
                  <a:pt x="0" y="7250"/>
                </a:lnTo>
                <a:close/>
                <a:moveTo>
                  <a:pt x="1077" y="11999"/>
                </a:moveTo>
                <a:cubicBezTo>
                  <a:pt x="872" y="11999"/>
                  <a:pt x="808" y="12090"/>
                  <a:pt x="808" y="12382"/>
                </a:cubicBezTo>
                <a:cubicBezTo>
                  <a:pt x="808" y="12525"/>
                  <a:pt x="836" y="12670"/>
                  <a:pt x="872" y="12704"/>
                </a:cubicBezTo>
                <a:cubicBezTo>
                  <a:pt x="908" y="12737"/>
                  <a:pt x="1000" y="12764"/>
                  <a:pt x="1077" y="12764"/>
                </a:cubicBezTo>
                <a:cubicBezTo>
                  <a:pt x="1282" y="12764"/>
                  <a:pt x="1347" y="12673"/>
                  <a:pt x="1347" y="12382"/>
                </a:cubicBezTo>
                <a:cubicBezTo>
                  <a:pt x="1347" y="12090"/>
                  <a:pt x="1282" y="11999"/>
                  <a:pt x="1077" y="11999"/>
                </a:cubicBezTo>
                <a:close/>
                <a:moveTo>
                  <a:pt x="7502" y="11999"/>
                </a:moveTo>
                <a:cubicBezTo>
                  <a:pt x="7404" y="12002"/>
                  <a:pt x="7310" y="12028"/>
                  <a:pt x="7290" y="12077"/>
                </a:cubicBezTo>
                <a:cubicBezTo>
                  <a:pt x="7244" y="12191"/>
                  <a:pt x="7315" y="12234"/>
                  <a:pt x="7435" y="12163"/>
                </a:cubicBezTo>
                <a:cubicBezTo>
                  <a:pt x="7569" y="12084"/>
                  <a:pt x="7595" y="12085"/>
                  <a:pt x="7595" y="12172"/>
                </a:cubicBezTo>
                <a:cubicBezTo>
                  <a:pt x="7595" y="12211"/>
                  <a:pt x="7559" y="12257"/>
                  <a:pt x="7514" y="12273"/>
                </a:cubicBezTo>
                <a:cubicBezTo>
                  <a:pt x="7400" y="12314"/>
                  <a:pt x="7414" y="12390"/>
                  <a:pt x="7541" y="12422"/>
                </a:cubicBezTo>
                <a:cubicBezTo>
                  <a:pt x="7653" y="12449"/>
                  <a:pt x="7687" y="12582"/>
                  <a:pt x="7596" y="12635"/>
                </a:cubicBezTo>
                <a:cubicBezTo>
                  <a:pt x="7568" y="12652"/>
                  <a:pt x="7497" y="12637"/>
                  <a:pt x="7438" y="12602"/>
                </a:cubicBezTo>
                <a:cubicBezTo>
                  <a:pt x="7314" y="12528"/>
                  <a:pt x="7244" y="12570"/>
                  <a:pt x="7292" y="12688"/>
                </a:cubicBezTo>
                <a:cubicBezTo>
                  <a:pt x="7317" y="12749"/>
                  <a:pt x="7384" y="12766"/>
                  <a:pt x="7555" y="12754"/>
                </a:cubicBezTo>
                <a:lnTo>
                  <a:pt x="7783" y="12739"/>
                </a:lnTo>
                <a:lnTo>
                  <a:pt x="7790" y="12432"/>
                </a:lnTo>
                <a:cubicBezTo>
                  <a:pt x="7793" y="12264"/>
                  <a:pt x="7773" y="12097"/>
                  <a:pt x="7743" y="12062"/>
                </a:cubicBezTo>
                <a:cubicBezTo>
                  <a:pt x="7705" y="12016"/>
                  <a:pt x="7601" y="11995"/>
                  <a:pt x="7502" y="11999"/>
                </a:cubicBezTo>
                <a:close/>
                <a:moveTo>
                  <a:pt x="11877" y="11999"/>
                </a:moveTo>
                <a:cubicBezTo>
                  <a:pt x="11744" y="11999"/>
                  <a:pt x="11635" y="12018"/>
                  <a:pt x="11635" y="12043"/>
                </a:cubicBezTo>
                <a:cubicBezTo>
                  <a:pt x="11635" y="12068"/>
                  <a:pt x="11618" y="12162"/>
                  <a:pt x="11599" y="12252"/>
                </a:cubicBezTo>
                <a:cubicBezTo>
                  <a:pt x="11565" y="12413"/>
                  <a:pt x="11570" y="12415"/>
                  <a:pt x="11748" y="12399"/>
                </a:cubicBezTo>
                <a:cubicBezTo>
                  <a:pt x="11889" y="12385"/>
                  <a:pt x="11933" y="12402"/>
                  <a:pt x="11948" y="12476"/>
                </a:cubicBezTo>
                <a:cubicBezTo>
                  <a:pt x="11981" y="12630"/>
                  <a:pt x="11858" y="12707"/>
                  <a:pt x="11767" y="12589"/>
                </a:cubicBezTo>
                <a:cubicBezTo>
                  <a:pt x="11709" y="12515"/>
                  <a:pt x="11673" y="12504"/>
                  <a:pt x="11628" y="12547"/>
                </a:cubicBezTo>
                <a:cubicBezTo>
                  <a:pt x="11594" y="12579"/>
                  <a:pt x="11581" y="12640"/>
                  <a:pt x="11599" y="12684"/>
                </a:cubicBezTo>
                <a:cubicBezTo>
                  <a:pt x="11621" y="12739"/>
                  <a:pt x="11702" y="12764"/>
                  <a:pt x="11850" y="12764"/>
                </a:cubicBezTo>
                <a:cubicBezTo>
                  <a:pt x="12039" y="12764"/>
                  <a:pt x="12077" y="12746"/>
                  <a:pt x="12125" y="12626"/>
                </a:cubicBezTo>
                <a:cubicBezTo>
                  <a:pt x="12203" y="12432"/>
                  <a:pt x="12111" y="12254"/>
                  <a:pt x="11933" y="12254"/>
                </a:cubicBezTo>
                <a:cubicBezTo>
                  <a:pt x="11848" y="12254"/>
                  <a:pt x="11797" y="12225"/>
                  <a:pt x="11797" y="12177"/>
                </a:cubicBezTo>
                <a:cubicBezTo>
                  <a:pt x="11797" y="12126"/>
                  <a:pt x="11850" y="12101"/>
                  <a:pt x="11958" y="12101"/>
                </a:cubicBezTo>
                <a:cubicBezTo>
                  <a:pt x="12047" y="12101"/>
                  <a:pt x="12120" y="12077"/>
                  <a:pt x="12120" y="12049"/>
                </a:cubicBezTo>
                <a:cubicBezTo>
                  <a:pt x="12120" y="12021"/>
                  <a:pt x="12011" y="11999"/>
                  <a:pt x="11877" y="11999"/>
                </a:cubicBezTo>
                <a:close/>
                <a:moveTo>
                  <a:pt x="14049" y="11999"/>
                </a:moveTo>
                <a:cubicBezTo>
                  <a:pt x="13952" y="11995"/>
                  <a:pt x="13847" y="12014"/>
                  <a:pt x="13799" y="12059"/>
                </a:cubicBezTo>
                <a:cubicBezTo>
                  <a:pt x="13714" y="12140"/>
                  <a:pt x="13717" y="12624"/>
                  <a:pt x="13803" y="12705"/>
                </a:cubicBezTo>
                <a:cubicBezTo>
                  <a:pt x="13840" y="12740"/>
                  <a:pt x="13955" y="12761"/>
                  <a:pt x="14059" y="12753"/>
                </a:cubicBezTo>
                <a:cubicBezTo>
                  <a:pt x="14244" y="12738"/>
                  <a:pt x="14248" y="12735"/>
                  <a:pt x="14248" y="12509"/>
                </a:cubicBezTo>
                <a:cubicBezTo>
                  <a:pt x="14248" y="12288"/>
                  <a:pt x="14241" y="12279"/>
                  <a:pt x="14072" y="12264"/>
                </a:cubicBezTo>
                <a:cubicBezTo>
                  <a:pt x="13901" y="12248"/>
                  <a:pt x="13847" y="12188"/>
                  <a:pt x="13949" y="12128"/>
                </a:cubicBezTo>
                <a:cubicBezTo>
                  <a:pt x="13978" y="12111"/>
                  <a:pt x="14048" y="12127"/>
                  <a:pt x="14108" y="12162"/>
                </a:cubicBezTo>
                <a:cubicBezTo>
                  <a:pt x="14230" y="12234"/>
                  <a:pt x="14303" y="12192"/>
                  <a:pt x="14256" y="12077"/>
                </a:cubicBezTo>
                <a:cubicBezTo>
                  <a:pt x="14237" y="12029"/>
                  <a:pt x="14146" y="12002"/>
                  <a:pt x="14049" y="11999"/>
                </a:cubicBezTo>
                <a:close/>
                <a:moveTo>
                  <a:pt x="3315" y="12002"/>
                </a:moveTo>
                <a:cubicBezTo>
                  <a:pt x="3276" y="11998"/>
                  <a:pt x="3219" y="12033"/>
                  <a:pt x="3138" y="12097"/>
                </a:cubicBezTo>
                <a:cubicBezTo>
                  <a:pt x="2998" y="12207"/>
                  <a:pt x="2979" y="12305"/>
                  <a:pt x="3097" y="12305"/>
                </a:cubicBezTo>
                <a:cubicBezTo>
                  <a:pt x="3157" y="12305"/>
                  <a:pt x="3178" y="12364"/>
                  <a:pt x="3178" y="12534"/>
                </a:cubicBezTo>
                <a:cubicBezTo>
                  <a:pt x="3178" y="12730"/>
                  <a:pt x="3194" y="12764"/>
                  <a:pt x="3286" y="12764"/>
                </a:cubicBezTo>
                <a:cubicBezTo>
                  <a:pt x="3384" y="12764"/>
                  <a:pt x="3394" y="12730"/>
                  <a:pt x="3394" y="12382"/>
                </a:cubicBezTo>
                <a:cubicBezTo>
                  <a:pt x="3394" y="12123"/>
                  <a:pt x="3379" y="12008"/>
                  <a:pt x="3315" y="12002"/>
                </a:cubicBezTo>
                <a:close/>
                <a:moveTo>
                  <a:pt x="9781" y="12002"/>
                </a:moveTo>
                <a:cubicBezTo>
                  <a:pt x="9730" y="12001"/>
                  <a:pt x="9650" y="12083"/>
                  <a:pt x="9539" y="12246"/>
                </a:cubicBezTo>
                <a:cubicBezTo>
                  <a:pt x="9331" y="12553"/>
                  <a:pt x="9331" y="12611"/>
                  <a:pt x="9534" y="12611"/>
                </a:cubicBezTo>
                <a:cubicBezTo>
                  <a:pt x="9642" y="12611"/>
                  <a:pt x="9695" y="12637"/>
                  <a:pt x="9695" y="12688"/>
                </a:cubicBezTo>
                <a:cubicBezTo>
                  <a:pt x="9695" y="12730"/>
                  <a:pt x="9732" y="12764"/>
                  <a:pt x="9777" y="12764"/>
                </a:cubicBezTo>
                <a:cubicBezTo>
                  <a:pt x="9821" y="12764"/>
                  <a:pt x="9858" y="12732"/>
                  <a:pt x="9858" y="12692"/>
                </a:cubicBezTo>
                <a:cubicBezTo>
                  <a:pt x="9858" y="12653"/>
                  <a:pt x="9888" y="12607"/>
                  <a:pt x="9925" y="12590"/>
                </a:cubicBezTo>
                <a:cubicBezTo>
                  <a:pt x="9978" y="12566"/>
                  <a:pt x="9978" y="12554"/>
                  <a:pt x="9925" y="12530"/>
                </a:cubicBezTo>
                <a:cubicBezTo>
                  <a:pt x="9884" y="12512"/>
                  <a:pt x="9858" y="12400"/>
                  <a:pt x="9858" y="12249"/>
                </a:cubicBezTo>
                <a:cubicBezTo>
                  <a:pt x="9858" y="12085"/>
                  <a:pt x="9833" y="12002"/>
                  <a:pt x="9781" y="12002"/>
                </a:cubicBezTo>
                <a:close/>
                <a:moveTo>
                  <a:pt x="5290" y="12005"/>
                </a:moveTo>
                <a:cubicBezTo>
                  <a:pt x="5198" y="12008"/>
                  <a:pt x="5156" y="12029"/>
                  <a:pt x="5137" y="12075"/>
                </a:cubicBezTo>
                <a:cubicBezTo>
                  <a:pt x="5089" y="12194"/>
                  <a:pt x="5160" y="12235"/>
                  <a:pt x="5284" y="12162"/>
                </a:cubicBezTo>
                <a:cubicBezTo>
                  <a:pt x="5391" y="12098"/>
                  <a:pt x="5494" y="12118"/>
                  <a:pt x="5494" y="12203"/>
                </a:cubicBezTo>
                <a:cubicBezTo>
                  <a:pt x="5494" y="12228"/>
                  <a:pt x="5397" y="12354"/>
                  <a:pt x="5279" y="12484"/>
                </a:cubicBezTo>
                <a:cubicBezTo>
                  <a:pt x="5160" y="12614"/>
                  <a:pt x="5063" y="12730"/>
                  <a:pt x="5063" y="12742"/>
                </a:cubicBezTo>
                <a:cubicBezTo>
                  <a:pt x="5063" y="12755"/>
                  <a:pt x="5197" y="12764"/>
                  <a:pt x="5359" y="12764"/>
                </a:cubicBezTo>
                <a:cubicBezTo>
                  <a:pt x="5522" y="12764"/>
                  <a:pt x="5656" y="12741"/>
                  <a:pt x="5656" y="12713"/>
                </a:cubicBezTo>
                <a:cubicBezTo>
                  <a:pt x="5656" y="12685"/>
                  <a:pt x="5578" y="12662"/>
                  <a:pt x="5484" y="12662"/>
                </a:cubicBezTo>
                <a:lnTo>
                  <a:pt x="5313" y="12662"/>
                </a:lnTo>
                <a:lnTo>
                  <a:pt x="5488" y="12501"/>
                </a:lnTo>
                <a:cubicBezTo>
                  <a:pt x="5623" y="12376"/>
                  <a:pt x="5658" y="12304"/>
                  <a:pt x="5646" y="12182"/>
                </a:cubicBezTo>
                <a:cubicBezTo>
                  <a:pt x="5631" y="12036"/>
                  <a:pt x="5613" y="12023"/>
                  <a:pt x="5400" y="12008"/>
                </a:cubicBezTo>
                <a:cubicBezTo>
                  <a:pt x="5357" y="12005"/>
                  <a:pt x="5321" y="12004"/>
                  <a:pt x="5290" y="12005"/>
                </a:cubicBezTo>
                <a:close/>
                <a:moveTo>
                  <a:pt x="0" y="13377"/>
                </a:moveTo>
                <a:lnTo>
                  <a:pt x="0" y="14424"/>
                </a:lnTo>
                <a:lnTo>
                  <a:pt x="0" y="15471"/>
                </a:lnTo>
                <a:lnTo>
                  <a:pt x="7568" y="15471"/>
                </a:lnTo>
                <a:lnTo>
                  <a:pt x="15136" y="15471"/>
                </a:lnTo>
                <a:lnTo>
                  <a:pt x="15136" y="14424"/>
                </a:lnTo>
                <a:lnTo>
                  <a:pt x="15136" y="13377"/>
                </a:lnTo>
                <a:lnTo>
                  <a:pt x="7568" y="13377"/>
                </a:lnTo>
                <a:lnTo>
                  <a:pt x="0" y="13377"/>
                </a:lnTo>
                <a:close/>
                <a:moveTo>
                  <a:pt x="1077" y="18125"/>
                </a:moveTo>
                <a:cubicBezTo>
                  <a:pt x="872" y="18125"/>
                  <a:pt x="808" y="18216"/>
                  <a:pt x="808" y="18508"/>
                </a:cubicBezTo>
                <a:cubicBezTo>
                  <a:pt x="808" y="18651"/>
                  <a:pt x="836" y="18797"/>
                  <a:pt x="872" y="18830"/>
                </a:cubicBezTo>
                <a:cubicBezTo>
                  <a:pt x="908" y="18864"/>
                  <a:pt x="1000" y="18891"/>
                  <a:pt x="1077" y="18891"/>
                </a:cubicBezTo>
                <a:cubicBezTo>
                  <a:pt x="1282" y="18891"/>
                  <a:pt x="1347" y="18800"/>
                  <a:pt x="1347" y="18508"/>
                </a:cubicBezTo>
                <a:cubicBezTo>
                  <a:pt x="1347" y="18216"/>
                  <a:pt x="1282" y="18125"/>
                  <a:pt x="1077" y="18125"/>
                </a:cubicBezTo>
                <a:close/>
                <a:moveTo>
                  <a:pt x="7502" y="18125"/>
                </a:moveTo>
                <a:cubicBezTo>
                  <a:pt x="7404" y="18128"/>
                  <a:pt x="7310" y="18156"/>
                  <a:pt x="7290" y="18204"/>
                </a:cubicBezTo>
                <a:cubicBezTo>
                  <a:pt x="7244" y="18318"/>
                  <a:pt x="7315" y="18361"/>
                  <a:pt x="7435" y="18289"/>
                </a:cubicBezTo>
                <a:cubicBezTo>
                  <a:pt x="7569" y="18210"/>
                  <a:pt x="7595" y="18212"/>
                  <a:pt x="7595" y="18299"/>
                </a:cubicBezTo>
                <a:cubicBezTo>
                  <a:pt x="7595" y="18339"/>
                  <a:pt x="7559" y="18383"/>
                  <a:pt x="7514" y="18399"/>
                </a:cubicBezTo>
                <a:cubicBezTo>
                  <a:pt x="7400" y="18441"/>
                  <a:pt x="7414" y="18517"/>
                  <a:pt x="7541" y="18548"/>
                </a:cubicBezTo>
                <a:cubicBezTo>
                  <a:pt x="7653" y="18576"/>
                  <a:pt x="7687" y="18709"/>
                  <a:pt x="7596" y="18762"/>
                </a:cubicBezTo>
                <a:cubicBezTo>
                  <a:pt x="7568" y="18778"/>
                  <a:pt x="7497" y="18763"/>
                  <a:pt x="7438" y="18728"/>
                </a:cubicBezTo>
                <a:cubicBezTo>
                  <a:pt x="7314" y="18655"/>
                  <a:pt x="7244" y="18696"/>
                  <a:pt x="7292" y="18815"/>
                </a:cubicBezTo>
                <a:cubicBezTo>
                  <a:pt x="7317" y="18876"/>
                  <a:pt x="7384" y="18893"/>
                  <a:pt x="7555" y="18882"/>
                </a:cubicBezTo>
                <a:lnTo>
                  <a:pt x="7783" y="18865"/>
                </a:lnTo>
                <a:lnTo>
                  <a:pt x="7790" y="18559"/>
                </a:lnTo>
                <a:cubicBezTo>
                  <a:pt x="7793" y="18391"/>
                  <a:pt x="7773" y="18224"/>
                  <a:pt x="7743" y="18189"/>
                </a:cubicBezTo>
                <a:cubicBezTo>
                  <a:pt x="7705" y="18142"/>
                  <a:pt x="7601" y="18122"/>
                  <a:pt x="7502" y="18125"/>
                </a:cubicBezTo>
                <a:close/>
                <a:moveTo>
                  <a:pt x="11877" y="18125"/>
                </a:moveTo>
                <a:cubicBezTo>
                  <a:pt x="11744" y="18125"/>
                  <a:pt x="11635" y="18146"/>
                  <a:pt x="11635" y="18170"/>
                </a:cubicBezTo>
                <a:cubicBezTo>
                  <a:pt x="11635" y="18195"/>
                  <a:pt x="11618" y="18289"/>
                  <a:pt x="11599" y="18379"/>
                </a:cubicBezTo>
                <a:cubicBezTo>
                  <a:pt x="11565" y="18539"/>
                  <a:pt x="11570" y="18543"/>
                  <a:pt x="11748" y="18526"/>
                </a:cubicBezTo>
                <a:cubicBezTo>
                  <a:pt x="11889" y="18513"/>
                  <a:pt x="11933" y="18528"/>
                  <a:pt x="11948" y="18602"/>
                </a:cubicBezTo>
                <a:cubicBezTo>
                  <a:pt x="11981" y="18757"/>
                  <a:pt x="11858" y="18833"/>
                  <a:pt x="11767" y="18715"/>
                </a:cubicBezTo>
                <a:cubicBezTo>
                  <a:pt x="11709" y="18641"/>
                  <a:pt x="11673" y="18631"/>
                  <a:pt x="11628" y="18674"/>
                </a:cubicBezTo>
                <a:cubicBezTo>
                  <a:pt x="11594" y="18705"/>
                  <a:pt x="11581" y="18767"/>
                  <a:pt x="11599" y="18811"/>
                </a:cubicBezTo>
                <a:cubicBezTo>
                  <a:pt x="11621" y="18865"/>
                  <a:pt x="11702" y="18891"/>
                  <a:pt x="11850" y="18891"/>
                </a:cubicBezTo>
                <a:cubicBezTo>
                  <a:pt x="12039" y="18891"/>
                  <a:pt x="12077" y="18872"/>
                  <a:pt x="12125" y="18752"/>
                </a:cubicBezTo>
                <a:cubicBezTo>
                  <a:pt x="12203" y="18558"/>
                  <a:pt x="12111" y="18380"/>
                  <a:pt x="11933" y="18380"/>
                </a:cubicBezTo>
                <a:cubicBezTo>
                  <a:pt x="11848" y="18380"/>
                  <a:pt x="11797" y="18352"/>
                  <a:pt x="11797" y="18304"/>
                </a:cubicBezTo>
                <a:cubicBezTo>
                  <a:pt x="11797" y="18253"/>
                  <a:pt x="11850" y="18227"/>
                  <a:pt x="11958" y="18227"/>
                </a:cubicBezTo>
                <a:cubicBezTo>
                  <a:pt x="12047" y="18227"/>
                  <a:pt x="12120" y="18205"/>
                  <a:pt x="12120" y="18177"/>
                </a:cubicBezTo>
                <a:cubicBezTo>
                  <a:pt x="12120" y="18148"/>
                  <a:pt x="12011" y="18125"/>
                  <a:pt x="11877" y="18125"/>
                </a:cubicBezTo>
                <a:close/>
                <a:moveTo>
                  <a:pt x="14049" y="18125"/>
                </a:moveTo>
                <a:cubicBezTo>
                  <a:pt x="13952" y="18121"/>
                  <a:pt x="13847" y="18141"/>
                  <a:pt x="13799" y="18186"/>
                </a:cubicBezTo>
                <a:cubicBezTo>
                  <a:pt x="13714" y="18267"/>
                  <a:pt x="13717" y="18751"/>
                  <a:pt x="13803" y="18832"/>
                </a:cubicBezTo>
                <a:cubicBezTo>
                  <a:pt x="13840" y="18867"/>
                  <a:pt x="13955" y="18889"/>
                  <a:pt x="14059" y="18880"/>
                </a:cubicBezTo>
                <a:cubicBezTo>
                  <a:pt x="14244" y="18865"/>
                  <a:pt x="14248" y="18862"/>
                  <a:pt x="14248" y="18636"/>
                </a:cubicBezTo>
                <a:cubicBezTo>
                  <a:pt x="14248" y="18414"/>
                  <a:pt x="14241" y="18406"/>
                  <a:pt x="14072" y="18390"/>
                </a:cubicBezTo>
                <a:cubicBezTo>
                  <a:pt x="13901" y="18374"/>
                  <a:pt x="13847" y="18315"/>
                  <a:pt x="13949" y="18254"/>
                </a:cubicBezTo>
                <a:cubicBezTo>
                  <a:pt x="13978" y="18238"/>
                  <a:pt x="14048" y="18253"/>
                  <a:pt x="14108" y="18288"/>
                </a:cubicBezTo>
                <a:cubicBezTo>
                  <a:pt x="14230" y="18361"/>
                  <a:pt x="14303" y="18319"/>
                  <a:pt x="14256" y="18204"/>
                </a:cubicBezTo>
                <a:cubicBezTo>
                  <a:pt x="14237" y="18156"/>
                  <a:pt x="14146" y="18129"/>
                  <a:pt x="14049" y="18125"/>
                </a:cubicBezTo>
                <a:close/>
                <a:moveTo>
                  <a:pt x="3315" y="18129"/>
                </a:moveTo>
                <a:cubicBezTo>
                  <a:pt x="3276" y="18125"/>
                  <a:pt x="3219" y="18160"/>
                  <a:pt x="3138" y="18224"/>
                </a:cubicBezTo>
                <a:cubicBezTo>
                  <a:pt x="2998" y="18335"/>
                  <a:pt x="2979" y="18432"/>
                  <a:pt x="3097" y="18432"/>
                </a:cubicBezTo>
                <a:cubicBezTo>
                  <a:pt x="3157" y="18432"/>
                  <a:pt x="3178" y="18491"/>
                  <a:pt x="3178" y="18662"/>
                </a:cubicBezTo>
                <a:cubicBezTo>
                  <a:pt x="3178" y="18857"/>
                  <a:pt x="3194" y="18891"/>
                  <a:pt x="3286" y="18891"/>
                </a:cubicBezTo>
                <a:cubicBezTo>
                  <a:pt x="3384" y="18891"/>
                  <a:pt x="3394" y="18857"/>
                  <a:pt x="3394" y="18508"/>
                </a:cubicBezTo>
                <a:cubicBezTo>
                  <a:pt x="3394" y="18249"/>
                  <a:pt x="3379" y="18135"/>
                  <a:pt x="3315" y="18129"/>
                </a:cubicBezTo>
                <a:close/>
                <a:moveTo>
                  <a:pt x="9781" y="18129"/>
                </a:moveTo>
                <a:cubicBezTo>
                  <a:pt x="9730" y="18128"/>
                  <a:pt x="9650" y="18210"/>
                  <a:pt x="9539" y="18372"/>
                </a:cubicBezTo>
                <a:cubicBezTo>
                  <a:pt x="9331" y="18680"/>
                  <a:pt x="9331" y="18738"/>
                  <a:pt x="9534" y="18738"/>
                </a:cubicBezTo>
                <a:cubicBezTo>
                  <a:pt x="9642" y="18738"/>
                  <a:pt x="9695" y="18763"/>
                  <a:pt x="9695" y="18815"/>
                </a:cubicBezTo>
                <a:cubicBezTo>
                  <a:pt x="9695" y="18857"/>
                  <a:pt x="9732" y="18891"/>
                  <a:pt x="9777" y="18891"/>
                </a:cubicBezTo>
                <a:cubicBezTo>
                  <a:pt x="9821" y="18891"/>
                  <a:pt x="9858" y="18859"/>
                  <a:pt x="9858" y="18820"/>
                </a:cubicBezTo>
                <a:cubicBezTo>
                  <a:pt x="9858" y="18780"/>
                  <a:pt x="9888" y="18734"/>
                  <a:pt x="9925" y="18717"/>
                </a:cubicBezTo>
                <a:cubicBezTo>
                  <a:pt x="9978" y="18694"/>
                  <a:pt x="9978" y="18680"/>
                  <a:pt x="9925" y="18657"/>
                </a:cubicBezTo>
                <a:cubicBezTo>
                  <a:pt x="9884" y="18639"/>
                  <a:pt x="9858" y="18527"/>
                  <a:pt x="9858" y="18376"/>
                </a:cubicBezTo>
                <a:cubicBezTo>
                  <a:pt x="9858" y="18212"/>
                  <a:pt x="9833" y="18129"/>
                  <a:pt x="9781" y="18129"/>
                </a:cubicBezTo>
                <a:close/>
                <a:moveTo>
                  <a:pt x="5290" y="18132"/>
                </a:moveTo>
                <a:cubicBezTo>
                  <a:pt x="5198" y="18134"/>
                  <a:pt x="5156" y="18156"/>
                  <a:pt x="5137" y="18202"/>
                </a:cubicBezTo>
                <a:cubicBezTo>
                  <a:pt x="5089" y="18320"/>
                  <a:pt x="5160" y="18361"/>
                  <a:pt x="5284" y="18288"/>
                </a:cubicBezTo>
                <a:cubicBezTo>
                  <a:pt x="5391" y="18224"/>
                  <a:pt x="5494" y="18245"/>
                  <a:pt x="5494" y="18329"/>
                </a:cubicBezTo>
                <a:cubicBezTo>
                  <a:pt x="5494" y="18354"/>
                  <a:pt x="5397" y="18480"/>
                  <a:pt x="5279" y="18610"/>
                </a:cubicBezTo>
                <a:cubicBezTo>
                  <a:pt x="5160" y="18740"/>
                  <a:pt x="5063" y="18856"/>
                  <a:pt x="5063" y="18869"/>
                </a:cubicBezTo>
                <a:cubicBezTo>
                  <a:pt x="5063" y="18881"/>
                  <a:pt x="5197" y="18891"/>
                  <a:pt x="5359" y="18891"/>
                </a:cubicBezTo>
                <a:cubicBezTo>
                  <a:pt x="5522" y="18891"/>
                  <a:pt x="5656" y="18868"/>
                  <a:pt x="5656" y="18840"/>
                </a:cubicBezTo>
                <a:cubicBezTo>
                  <a:pt x="5656" y="18812"/>
                  <a:pt x="5578" y="18789"/>
                  <a:pt x="5484" y="18789"/>
                </a:cubicBezTo>
                <a:lnTo>
                  <a:pt x="5313" y="18789"/>
                </a:lnTo>
                <a:lnTo>
                  <a:pt x="5488" y="18628"/>
                </a:lnTo>
                <a:cubicBezTo>
                  <a:pt x="5623" y="18503"/>
                  <a:pt x="5658" y="18430"/>
                  <a:pt x="5646" y="18309"/>
                </a:cubicBezTo>
                <a:cubicBezTo>
                  <a:pt x="5631" y="18163"/>
                  <a:pt x="5613" y="18150"/>
                  <a:pt x="5400" y="18135"/>
                </a:cubicBezTo>
                <a:cubicBezTo>
                  <a:pt x="5357" y="18132"/>
                  <a:pt x="5321" y="18131"/>
                  <a:pt x="5290" y="18132"/>
                </a:cubicBezTo>
                <a:close/>
                <a:moveTo>
                  <a:pt x="0" y="19504"/>
                </a:moveTo>
                <a:lnTo>
                  <a:pt x="0" y="20550"/>
                </a:lnTo>
                <a:lnTo>
                  <a:pt x="0" y="21597"/>
                </a:lnTo>
                <a:lnTo>
                  <a:pt x="7568" y="21597"/>
                </a:lnTo>
                <a:lnTo>
                  <a:pt x="15136" y="21597"/>
                </a:lnTo>
                <a:lnTo>
                  <a:pt x="15136" y="20550"/>
                </a:lnTo>
                <a:lnTo>
                  <a:pt x="15136" y="19504"/>
                </a:lnTo>
                <a:lnTo>
                  <a:pt x="7568" y="19504"/>
                </a:lnTo>
                <a:lnTo>
                  <a:pt x="0" y="19504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Binary search"/>
          <p:cNvSpPr txBox="1"/>
          <p:nvPr/>
        </p:nvSpPr>
        <p:spPr>
          <a:xfrm>
            <a:off x="670307" y="821134"/>
            <a:ext cx="718468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Binary search</a:t>
            </a:r>
          </a:p>
        </p:txBody>
      </p:sp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3776" y="3058342"/>
            <a:ext cx="11596448" cy="9583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busquedas.gif" descr="busqueda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3079" y="345385"/>
            <a:ext cx="19537842" cy="1302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ritmos de búsqu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 de búsqueda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 algoritmo de búsqueda?"/>
          <p:cNvSpPr txBox="1"/>
          <p:nvPr>
            <p:ph type="title"/>
          </p:nvPr>
        </p:nvSpPr>
        <p:spPr>
          <a:xfrm>
            <a:off x="1270000" y="4695173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búsqueda?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¿Que es un algoritmo de búsqueda?"/>
          <p:cNvSpPr txBox="1"/>
          <p:nvPr>
            <p:ph type="title"/>
          </p:nvPr>
        </p:nvSpPr>
        <p:spPr>
          <a:xfrm>
            <a:off x="-282718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búsqueda?</a:t>
            </a:r>
          </a:p>
        </p:txBody>
      </p:sp>
      <p:sp>
        <p:nvSpPr>
          <p:cNvPr id="190" name="Es un procedimiento que se utiliza para encontrar la ubicación de un elemento específico dentro de un arreglo o vector.…"/>
          <p:cNvSpPr txBox="1"/>
          <p:nvPr>
            <p:ph type="body" idx="1"/>
          </p:nvPr>
        </p:nvSpPr>
        <p:spPr>
          <a:xfrm>
            <a:off x="501694" y="3599086"/>
            <a:ext cx="23380612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procedimiento que se utiliza para encontrar la ubicación de un elemento específico dentro de un arreglo o vector. </a:t>
            </a:r>
          </a:p>
          <a:p>
            <a:pPr/>
            <a:r>
              <a:t>Dos de los algoritmos de búsqueda más comunes son </a:t>
            </a:r>
            <a:r>
              <a:rPr>
                <a:solidFill>
                  <a:schemeClr val="accent6"/>
                </a:solidFill>
              </a:rPr>
              <a:t>la búsqueda secuencial</a:t>
            </a:r>
            <a:r>
              <a:t> y </a:t>
            </a:r>
            <a:r>
              <a:rPr>
                <a:solidFill>
                  <a:schemeClr val="accent6"/>
                </a:solidFill>
              </a:rPr>
              <a:t>la búsqueda binaria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quential search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>
            <a:lvl1pPr defTabSz="2218888">
              <a:defRPr spc="-407" sz="20384"/>
            </a:lvl1pPr>
          </a:lstStyle>
          <a:p>
            <a:pPr/>
            <a:r>
              <a:t>Sequential search</a:t>
            </a:r>
          </a:p>
        </p:txBody>
      </p:sp>
      <p:sp>
        <p:nvSpPr>
          <p:cNvPr id="193" name="Búsqueda secuencial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Búsqueda secuencial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Búsqueda secuencial"/>
          <p:cNvSpPr txBox="1"/>
          <p:nvPr>
            <p:ph type="title"/>
          </p:nvPr>
        </p:nvSpPr>
        <p:spPr>
          <a:xfrm>
            <a:off x="-609762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Búsqueda secuencial</a:t>
            </a:r>
          </a:p>
        </p:txBody>
      </p:sp>
      <p:sp>
        <p:nvSpPr>
          <p:cNvPr id="196" name="Es un método simple pero puede ser ineficiente para grandes conjuntos de datos, ya que su tiempo de ejecución crece linealmente con el tamaño de la colección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método simple pero puede ser ineficiente para grandes conjuntos de datos, ya que su tiempo de ejecución crece linealmente con el tamaño de la colección.</a:t>
            </a:r>
          </a:p>
          <a:p>
            <a:pPr/>
            <a:r>
              <a:t>Se recorre la colección de datos elemento por elemento, comenzando desde el principio, hasta encontrar el elemento deseado o hasta llegar al final de la colección.</a:t>
            </a:r>
          </a:p>
          <a:p>
            <a:pPr/>
            <a:r>
              <a:t>Este método es útil cuando la colección no está ordenada o cuando no se conoce nada acerca de la distribución de los datos.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902" y="2847091"/>
            <a:ext cx="19990196" cy="802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0149" y="3977338"/>
            <a:ext cx="19923702" cy="7060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Búsqueda secuencial"/>
          <p:cNvSpPr txBox="1"/>
          <p:nvPr>
            <p:ph type="title"/>
          </p:nvPr>
        </p:nvSpPr>
        <p:spPr>
          <a:xfrm>
            <a:off x="-609762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Búsqueda secuencial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inary search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204" name="Búsqueda binaria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Búsqueda binaria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