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lgoritmos de ordenami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 de ordenamiento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sertion Sort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206" name="Ordenamiento por inserción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Ordenamiento por inserción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sertion Sort"/>
          <p:cNvSpPr txBox="1"/>
          <p:nvPr/>
        </p:nvSpPr>
        <p:spPr>
          <a:xfrm>
            <a:off x="-7960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09" name="Es un algoritmo eficiente para listas pequeñas o casi ordenadas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algoritmo eficiente para listas pequeñas o casi ordenadas.</a:t>
            </a:r>
          </a:p>
          <a:p>
            <a:pPr/>
            <a:r>
              <a:t>Funciona de manera similar a cómo muchos de nosotros ordenamos un mazo de cartas en la vida real.</a:t>
            </a:r>
          </a:p>
          <a:p>
            <a:pPr/>
            <a:r>
              <a:t>Se recorre la lista de elementos uno por uno e insertando cada elemento en su lugar correcto en la sublista ordenada.</a:t>
            </a:r>
          </a:p>
          <a:p>
            <a:pPr/>
            <a:r>
              <a:t>Este proceso se repite hasta que la lista esté ordenada.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013" y="2389011"/>
            <a:ext cx="21017974" cy="8937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696" y="3809563"/>
            <a:ext cx="13144608" cy="7395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Insertion Sort"/>
          <p:cNvSpPr txBox="1"/>
          <p:nvPr/>
        </p:nvSpPr>
        <p:spPr>
          <a:xfrm>
            <a:off x="-7960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Insertion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election Sort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217" name="Ordenamiento por selección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Ordenamiento por selección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election Sort"/>
          <p:cNvSpPr txBox="1"/>
          <p:nvPr/>
        </p:nvSpPr>
        <p:spPr>
          <a:xfrm>
            <a:off x="-80745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220" name="Es un método simple pero ineficiente en términos de tiempo de ejecución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método simple pero ineficiente en términos de tiempo de ejecución.</a:t>
            </a:r>
          </a:p>
          <a:p>
            <a:pPr/>
            <a:r>
              <a:t>Funciona dividiendo la lista en dos partes: la parte ordenada y la parte desordenada.</a:t>
            </a:r>
          </a:p>
          <a:p>
            <a:pPr/>
            <a:r>
              <a:t>En cada iteración, encuentra el elemento más pequeño de la parte desordenada y lo mueve al final de la parte ordenada.</a:t>
            </a:r>
          </a:p>
          <a:p>
            <a:pPr/>
            <a:r>
              <a:t>Este proceso se repite hasta que la lista esté ordenada.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3211" y="1931495"/>
            <a:ext cx="19137578" cy="985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696" y="3239883"/>
            <a:ext cx="13144608" cy="853507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election Sort"/>
          <p:cNvSpPr txBox="1"/>
          <p:nvPr/>
        </p:nvSpPr>
        <p:spPr>
          <a:xfrm>
            <a:off x="-80745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Selection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ritmos de ordenami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 de ordenamiento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 algoritmo de ordenamiento?"/>
          <p:cNvSpPr txBox="1"/>
          <p:nvPr>
            <p:ph type="title"/>
          </p:nvPr>
        </p:nvSpPr>
        <p:spPr>
          <a:xfrm>
            <a:off x="1270000" y="4695173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ordenamiento?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¿Que es un algoritmo de ordenamiento?"/>
          <p:cNvSpPr txBox="1"/>
          <p:nvPr>
            <p:ph type="title"/>
          </p:nvPr>
        </p:nvSpPr>
        <p:spPr>
          <a:xfrm>
            <a:off x="-176068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ordenamiento?</a:t>
            </a:r>
          </a:p>
        </p:txBody>
      </p:sp>
      <p:sp>
        <p:nvSpPr>
          <p:cNvPr id="190" name="Es un procedimiento que se utiliza para reorganizar los elementos de una estructura de datos (como un arreglo o vector) de acuerdo a un criterio dado, como ordenar números de menor a mayor, ordenar cadenas alfabéticamente, etc.…"/>
          <p:cNvSpPr txBox="1"/>
          <p:nvPr>
            <p:ph type="body" idx="1"/>
          </p:nvPr>
        </p:nvSpPr>
        <p:spPr>
          <a:xfrm>
            <a:off x="501694" y="3599086"/>
            <a:ext cx="23380612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procedimiento que se utiliza para reorganizar los elementos de una estructura de datos (como un arreglo o vector) de acuerdo a un criterio dado, como ordenar números de menor a mayor, ordenar cadenas alfabéticamente, etc.</a:t>
            </a:r>
          </a:p>
          <a:p>
            <a:pPr/>
            <a:r>
              <a:t>Tres de los algoritmos de ordenamiento más comunes son </a:t>
            </a:r>
            <a:r>
              <a:rPr>
                <a:solidFill>
                  <a:schemeClr val="accent6"/>
                </a:solidFill>
              </a:rPr>
              <a:t>ordenamiento por burbuja</a:t>
            </a:r>
            <a:r>
              <a:t> , </a:t>
            </a:r>
            <a:r>
              <a:rPr>
                <a:solidFill>
                  <a:schemeClr val="accent6"/>
                </a:solidFill>
              </a:rPr>
              <a:t>ordenamiento por Inserción</a:t>
            </a:r>
            <a:r>
              <a:t> y </a:t>
            </a:r>
            <a:r>
              <a:rPr>
                <a:solidFill>
                  <a:schemeClr val="accent6"/>
                </a:solidFill>
              </a:rPr>
              <a:t>ordenamiento por selección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ubble sort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</p:txBody>
      </p:sp>
      <p:sp>
        <p:nvSpPr>
          <p:cNvPr id="193" name="Ordenamiento por burbuja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Ordenamiento por burbuja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7645" y="1833645"/>
            <a:ext cx="10048711" cy="10048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s un método simple pero ineficiente en términos de tiempo de ejecución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método simple pero ineficiente en términos de tiempo de ejecución.</a:t>
            </a:r>
          </a:p>
          <a:p>
            <a:pPr/>
            <a:r>
              <a:t>Funciona comparando cada elemento de la lista que va ser ordenada con el siguiente, intercambiándolos de posición si están en el orden incorrecto.</a:t>
            </a:r>
          </a:p>
          <a:p>
            <a:pPr/>
            <a:r>
              <a:t>Este proceso se repite hasta que la lista esté ordenada.</a:t>
            </a:r>
          </a:p>
        </p:txBody>
      </p:sp>
      <p:sp>
        <p:nvSpPr>
          <p:cNvPr id="198" name="Bubble sort"/>
          <p:cNvSpPr txBox="1"/>
          <p:nvPr/>
        </p:nvSpPr>
        <p:spPr>
          <a:xfrm>
            <a:off x="-8468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688" y="1509047"/>
            <a:ext cx="16614624" cy="10697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696" y="3714525"/>
            <a:ext cx="13144608" cy="758579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Bubble sort"/>
          <p:cNvSpPr txBox="1"/>
          <p:nvPr/>
        </p:nvSpPr>
        <p:spPr>
          <a:xfrm>
            <a:off x="-8468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