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58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3B57C5-1721-4380-AF2F-FAB2AD972FF9}" type="datetimeFigureOut">
              <a:rPr lang="es-ES" smtClean="0"/>
              <a:t>27/02/2017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~guid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://entrenamiento-python-basico.readthedocs.io/es/latest/leccion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81584/what-ide-to-use-for-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9712" y="5949280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es-ES" sz="2800" b="1" dirty="0" smtClean="0"/>
              <a:t>CLASE:01 </a:t>
            </a:r>
            <a:endParaRPr lang="es-ES" sz="2800" b="1" dirty="0"/>
          </a:p>
        </p:txBody>
      </p:sp>
      <p:pic>
        <p:nvPicPr>
          <p:cNvPr id="1026" name="Picture 2" descr="conociendo-python-para-iniciar-con-django.jpg (94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" y="2852936"/>
            <a:ext cx="914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83576"/>
            <a:ext cx="42005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 descr="C:\Users\camd\Desktop\PythonPoet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744988" cy="35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4" name="AutoShape 4" descr="Image result for i love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Image result for i love pyth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Image result for i love pyth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0" descr="PythonPoetry.png (600×768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computer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84784"/>
            <a:ext cx="2591073" cy="28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333823" y="1628800"/>
            <a:ext cx="49320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Python</a:t>
            </a:r>
            <a:r>
              <a:rPr lang="es-ES_tradnl" dirty="0" smtClean="0"/>
              <a:t> fue creado por Guido van </a:t>
            </a:r>
            <a:r>
              <a:rPr lang="es-ES_tradnl" dirty="0" err="1" smtClean="0"/>
              <a:t>Rossum</a:t>
            </a:r>
            <a:r>
              <a:rPr lang="es-ES_tradnl" dirty="0" smtClean="0"/>
              <a:t> (</a:t>
            </a:r>
            <a:r>
              <a:rPr lang="es-ES_tradnl" dirty="0" smtClean="0">
                <a:hlinkClick r:id="rId3"/>
              </a:rPr>
              <a:t>http://www.python.org/~guido/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Da este nombre al lenguaje inspirado por el popular grupo cómico británico </a:t>
            </a:r>
            <a:r>
              <a:rPr lang="es-ES_tradnl" dirty="0" err="1" smtClean="0"/>
              <a:t>Monty</a:t>
            </a:r>
            <a:r>
              <a:rPr lang="es-ES_tradnl" dirty="0" smtClean="0"/>
              <a:t> </a:t>
            </a:r>
            <a:r>
              <a:rPr lang="es-ES_tradnl" dirty="0" err="1" smtClean="0"/>
              <a:t>Python</a:t>
            </a:r>
            <a:endParaRPr lang="es-ES_tradnl" dirty="0"/>
          </a:p>
          <a:p>
            <a:pPr lvl="1"/>
            <a:endParaRPr lang="es-ES_tradnl" dirty="0" smtClean="0"/>
          </a:p>
          <a:p>
            <a:r>
              <a:rPr lang="es-ES_tradnl" i="1" dirty="0" smtClean="0"/>
              <a:t>Guido creó </a:t>
            </a:r>
            <a:r>
              <a:rPr lang="es-ES_tradnl" i="1" dirty="0" err="1" smtClean="0"/>
              <a:t>Python</a:t>
            </a:r>
            <a:r>
              <a:rPr lang="es-ES_tradnl" i="1" dirty="0" smtClean="0"/>
              <a:t> durante unas vacaciones de navidad en las que (al parecer) se estaba aburriendo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200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5814"/>
            <a:ext cx="6588224" cy="21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1449"/>
            <a:ext cx="7316070" cy="27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1920133" cy="9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67828_67d0.jpg (750×42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35196"/>
            <a:ext cx="1619672" cy="9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usar 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6146" name="Picture 2" descr="C:\Users\camd\Desktop\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52422"/>
            <a:ext cx="4366444" cy="14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5986116" y="2852936"/>
            <a:ext cx="96214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796136" y="4509120"/>
            <a:ext cx="995428" cy="7112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1619672" y="4509119"/>
            <a:ext cx="720080" cy="5040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 flipV="1">
            <a:off x="1619672" y="2374859"/>
            <a:ext cx="864097" cy="766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AutoShape 4" descr="Image result for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6" descr="Image result for we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3" name="Picture 9" descr="https://www.webedintorni.net/wp-content/uploads/2014/01/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1" y="1450168"/>
            <a:ext cx="1427484" cy="13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763688" y="162880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Django</a:t>
            </a:r>
          </a:p>
          <a:p>
            <a:r>
              <a:rPr lang="es-ES" sz="1200" dirty="0" err="1" smtClean="0"/>
              <a:t>Flask</a:t>
            </a:r>
            <a:endParaRPr lang="es-ES" sz="1200" dirty="0" smtClean="0"/>
          </a:p>
          <a:p>
            <a:r>
              <a:rPr lang="es-ES" sz="1200" dirty="0" smtClean="0"/>
              <a:t>Web2py</a:t>
            </a:r>
          </a:p>
          <a:p>
            <a:r>
              <a:rPr lang="es-ES" sz="1200" dirty="0" smtClean="0"/>
              <a:t>ODOO(ERP)</a:t>
            </a:r>
            <a:endParaRPr lang="es-ES" sz="1200" dirty="0"/>
          </a:p>
        </p:txBody>
      </p:sp>
      <p:pic>
        <p:nvPicPr>
          <p:cNvPr id="6155" name="Picture 11" descr="http://blog.ukdataservice.ac.uk/wp-content/uploads/sites/6/2015/04/SciData_new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76" y="2266306"/>
            <a:ext cx="1875279" cy="2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7092280" y="1628799"/>
            <a:ext cx="10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SciPyp</a:t>
            </a:r>
            <a:endParaRPr lang="es-ES" sz="1200" dirty="0" smtClean="0"/>
          </a:p>
          <a:p>
            <a:r>
              <a:rPr lang="es-ES" sz="1200" dirty="0" smtClean="0"/>
              <a:t>Pandas</a:t>
            </a:r>
          </a:p>
          <a:p>
            <a:r>
              <a:rPr lang="es-ES" sz="1200" dirty="0" err="1" smtClean="0"/>
              <a:t>IPython</a:t>
            </a:r>
            <a:endParaRPr lang="es-ES" sz="1200" dirty="0"/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9" y="5373729"/>
            <a:ext cx="7905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1626175" y="5130914"/>
            <a:ext cx="293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Batcheros</a:t>
            </a:r>
            <a:endParaRPr lang="es-ES" dirty="0" smtClean="0"/>
          </a:p>
          <a:p>
            <a:r>
              <a:rPr lang="es-ES" dirty="0" smtClean="0"/>
              <a:t>--</a:t>
            </a:r>
            <a:r>
              <a:rPr lang="es-ES" dirty="0" err="1" smtClean="0"/>
              <a:t>Python</a:t>
            </a:r>
            <a:r>
              <a:rPr lang="es-ES" dirty="0" smtClean="0"/>
              <a:t> Estructural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Python</a:t>
            </a:r>
            <a:r>
              <a:rPr lang="es-ES" dirty="0" smtClean="0"/>
              <a:t> Funcional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Python</a:t>
            </a:r>
            <a:r>
              <a:rPr lang="es-ES" dirty="0" smtClean="0"/>
              <a:t> Orientado a objetos</a:t>
            </a:r>
          </a:p>
          <a:p>
            <a:r>
              <a:rPr lang="es-ES" dirty="0"/>
              <a:t> </a:t>
            </a:r>
            <a:r>
              <a:rPr lang="es-ES" dirty="0" err="1"/>
              <a:t>Jarvis</a:t>
            </a:r>
            <a:r>
              <a:rPr lang="es-ES" dirty="0"/>
              <a:t> en </a:t>
            </a:r>
            <a:r>
              <a:rPr lang="es-ES" dirty="0" err="1"/>
              <a:t>Iron</a:t>
            </a:r>
            <a:r>
              <a:rPr lang="es-ES" dirty="0"/>
              <a:t> </a:t>
            </a:r>
            <a:r>
              <a:rPr lang="es-ES" dirty="0" err="1" smtClean="0"/>
              <a:t>Man</a:t>
            </a:r>
            <a:r>
              <a:rPr lang="es-ES" dirty="0" smtClean="0"/>
              <a:t>.-Hecho en </a:t>
            </a:r>
            <a:r>
              <a:rPr lang="es-ES" dirty="0" err="1" smtClean="0"/>
              <a:t>python</a:t>
            </a:r>
            <a:endParaRPr lang="es-ES" dirty="0" smtClean="0"/>
          </a:p>
        </p:txBody>
      </p:sp>
      <p:pic>
        <p:nvPicPr>
          <p:cNvPr id="6158" name="Picture 14" descr="Image result for lupa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76" y="5169840"/>
            <a:ext cx="1103103" cy="11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6923755" y="5454079"/>
            <a:ext cx="592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Scrapy</a:t>
            </a:r>
            <a:endParaRPr lang="es-ES" sz="1200" dirty="0" smtClean="0"/>
          </a:p>
          <a:p>
            <a:endParaRPr lang="es-ES" dirty="0"/>
          </a:p>
        </p:txBody>
      </p:sp>
      <p:pic>
        <p:nvPicPr>
          <p:cNvPr id="6160" name="Picture 16" descr="Image result for scra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64" y="5479912"/>
            <a:ext cx="482960" cy="4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3.bp.blogspot.com/-zBBn0h5I1IU/TjY4DuXcO1I/AAAAAAAAApQ/Pg-MnkPwU3A/s320/ArcPad_python256x25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15118"/>
            <a:ext cx="1054141" cy="10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1053903" y="3111355"/>
            <a:ext cx="16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DJANGO REST-(BACKEND)</a:t>
            </a:r>
            <a:endParaRPr lang="es-ES" sz="1200" dirty="0"/>
          </a:p>
        </p:txBody>
      </p:sp>
      <p:pic>
        <p:nvPicPr>
          <p:cNvPr id="6166" name="Picture 22" descr="Image result for internet de las cosa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37" y="1278457"/>
            <a:ext cx="1335417" cy="105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30 Conector recto de flecha"/>
          <p:cNvCxnSpPr/>
          <p:nvPr/>
        </p:nvCxnSpPr>
        <p:spPr>
          <a:xfrm flipV="1">
            <a:off x="3694403" y="2409219"/>
            <a:ext cx="1" cy="7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512115" y="121330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 err="1"/>
              <a:t>Raspberry</a:t>
            </a:r>
            <a:r>
              <a:rPr lang="es-ES" sz="1200" b="1" i="1" dirty="0"/>
              <a:t> (</a:t>
            </a:r>
            <a:r>
              <a:rPr lang="es-ES" sz="1200" dirty="0" smtClean="0"/>
              <a:t>PYTHON)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786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¿Porque usar PEP8?</a:t>
            </a:r>
            <a:endParaRPr lang="es-ES" dirty="0"/>
          </a:p>
        </p:txBody>
      </p:sp>
      <p:pic>
        <p:nvPicPr>
          <p:cNvPr id="3081" name="Picture 9" descr="http://api-rest.rqlogic.com/opt/images/blog_entries/pep8_yVmvMo5.png.1200x390_q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2103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http://entrenamiento-python-basico.readthedocs.io/es/latest/leccion1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https://www.python.org/dev/peps/pep-0008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stackoverflow.com/questions/81584/what-ide-to-use-for-python</a:t>
            </a:r>
            <a:endParaRPr lang="es-ES" dirty="0" smtClean="0"/>
          </a:p>
          <a:p>
            <a:pPr marL="114300" indent="0">
              <a:buNone/>
            </a:pPr>
            <a:endParaRPr lang="es-ES" dirty="0" smtClean="0"/>
          </a:p>
          <a:p>
            <a:r>
              <a:rPr lang="es-ES" dirty="0" smtClean="0"/>
              <a:t>https</a:t>
            </a:r>
            <a:r>
              <a:rPr lang="es-ES" dirty="0"/>
              <a:t>://</a:t>
            </a:r>
            <a:r>
              <a:rPr lang="es-ES" dirty="0"/>
              <a:t>www.python.org</a:t>
            </a:r>
            <a:r>
              <a:rPr lang="es-ES" dirty="0"/>
              <a:t>/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439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https://img.clipartfox.com/a3c8f5576ef9ce0fc51d5be0408179e8_save-to-a-lightbox-are-you-ready-clip-art_1500-109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1"/>
          <a:stretch/>
        </p:blipFill>
        <p:spPr bwMode="auto">
          <a:xfrm>
            <a:off x="0" y="0"/>
            <a:ext cx="9144000" cy="49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code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97152"/>
            <a:ext cx="43434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</TotalTime>
  <Words>105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Adyacencia</vt:lpstr>
      <vt:lpstr>Presentación de PowerPoint</vt:lpstr>
      <vt:lpstr>PYTHON</vt:lpstr>
      <vt:lpstr>Evolución de Python</vt:lpstr>
      <vt:lpstr>¿Por qué usar  Python?</vt:lpstr>
      <vt:lpstr>¿Porque usar PEP8?</vt:lpstr>
      <vt:lpstr>Referencia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camd</dc:creator>
  <cp:lastModifiedBy>camd</cp:lastModifiedBy>
  <cp:revision>8</cp:revision>
  <dcterms:created xsi:type="dcterms:W3CDTF">2017-02-27T05:22:28Z</dcterms:created>
  <dcterms:modified xsi:type="dcterms:W3CDTF">2017-02-27T06:45:33Z</dcterms:modified>
</cp:coreProperties>
</file>