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6" r:id="rId4"/>
    <p:sldId id="265" r:id="rId5"/>
    <p:sldId id="257" r:id="rId6"/>
    <p:sldId id="261" r:id="rId7"/>
    <p:sldId id="263" r:id="rId8"/>
    <p:sldId id="259" r:id="rId9"/>
    <p:sldId id="260" r:id="rId10"/>
    <p:sldId id="25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DA180B2-7164-4EC5-948C-753D964B33D6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33B57C5-1721-4380-AF2F-FAB2AD972FF9}" type="datetimeFigureOut">
              <a:rPr lang="es-ES" smtClean="0"/>
              <a:t>20/05/2017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~guido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hyperlink" Target="http://entrenamiento-python-basico.readthedocs.io/es/latest/leccion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81584/what-ide-to-use-for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79712" y="5949280"/>
            <a:ext cx="6461760" cy="1066800"/>
          </a:xfrm>
        </p:spPr>
        <p:txBody>
          <a:bodyPr>
            <a:normAutofit/>
          </a:bodyPr>
          <a:lstStyle/>
          <a:p>
            <a:pPr algn="r"/>
            <a:r>
              <a:rPr lang="es-ES" sz="2800" b="1" dirty="0" smtClean="0"/>
              <a:t>FULL DAY WITH PYTHON</a:t>
            </a:r>
            <a:endParaRPr lang="es-ES" sz="2800" b="1" dirty="0"/>
          </a:p>
        </p:txBody>
      </p:sp>
      <p:pic>
        <p:nvPicPr>
          <p:cNvPr id="1026" name="Picture 2" descr="conociendo-python-para-iniciar-con-django.jpg (940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56" y="2852936"/>
            <a:ext cx="914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983576"/>
            <a:ext cx="42005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3" descr="C:\Users\camd\Desktop\PythonPoet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744988" cy="351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5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https://img.clipartfox.com/a3c8f5576ef9ce0fc51d5be0408179e8_save-to-a-lightbox-are-you-ready-clip-art_1500-1090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1"/>
          <a:stretch/>
        </p:blipFill>
        <p:spPr bwMode="auto">
          <a:xfrm>
            <a:off x="0" y="0"/>
            <a:ext cx="9144000" cy="497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code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97152"/>
            <a:ext cx="43434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 INTRODUCE </a:t>
            </a:r>
            <a:r>
              <a:rPr lang="es-ES" dirty="0" smtClean="0"/>
              <a:t>MYSELF!</a:t>
            </a:r>
            <a:endParaRPr lang="es-ES" dirty="0"/>
          </a:p>
        </p:txBody>
      </p:sp>
      <p:sp>
        <p:nvSpPr>
          <p:cNvPr id="4" name="AutoShape 2" descr="Develop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 descr="C:\Users\USUARIO\Desktop\dfasfasf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3888432" cy="463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1143000"/>
          </a:xfrm>
        </p:spPr>
        <p:txBody>
          <a:bodyPr/>
          <a:lstStyle/>
          <a:p>
            <a:r>
              <a:rPr lang="es-ES" dirty="0" smtClean="0"/>
              <a:t>AL TERMINAR LA CARRERA</a:t>
            </a:r>
            <a:endParaRPr lang="es-ES" dirty="0"/>
          </a:p>
        </p:txBody>
      </p:sp>
      <p:pic>
        <p:nvPicPr>
          <p:cNvPr id="3074" name="Picture 2" descr="C:\Users\USUARIO\Downloads\0pxsx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0908"/>
            <a:ext cx="387873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10 Grupo"/>
          <p:cNvGrpSpPr/>
          <p:nvPr/>
        </p:nvGrpSpPr>
        <p:grpSpPr>
          <a:xfrm>
            <a:off x="467544" y="2132856"/>
            <a:ext cx="3104728" cy="3600400"/>
            <a:chOff x="467544" y="2132856"/>
            <a:chExt cx="3104728" cy="3600400"/>
          </a:xfrm>
        </p:grpSpPr>
        <p:cxnSp>
          <p:nvCxnSpPr>
            <p:cNvPr id="5" name="4 Conector recto"/>
            <p:cNvCxnSpPr/>
            <p:nvPr/>
          </p:nvCxnSpPr>
          <p:spPr>
            <a:xfrm flipV="1">
              <a:off x="467544" y="2276872"/>
              <a:ext cx="2952328" cy="345638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619944" y="2132856"/>
              <a:ext cx="2952328" cy="352839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5" name="Picture 3" descr="C:\Users\USUARIO\Desktop\ap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2712045"/>
            <a:ext cx="2695575" cy="2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5045766" y="5661248"/>
            <a:ext cx="29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Siempre hay algo nuevo que aprender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46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COMPETENCIAS QUE DEBEMOS DESARROLLAR</a:t>
            </a:r>
            <a:endParaRPr lang="es-ES" dirty="0"/>
          </a:p>
        </p:txBody>
      </p:sp>
      <p:pic>
        <p:nvPicPr>
          <p:cNvPr id="2050" name="Picture 2" descr="C:\Users\USUARIO\Desktop\sistema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9574"/>
            <a:ext cx="2132354" cy="9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ymsidekick.com/wp-content/uploads/2014/12/learn-mo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69769"/>
            <a:ext cx="1296143" cy="9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UARIO\Desktop\asdfas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6" y="1929871"/>
            <a:ext cx="1440160" cy="92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5536" y="3067174"/>
            <a:ext cx="2267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 smtClean="0"/>
              <a:t>Capacidad para resolver problemas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012160" y="3088769"/>
            <a:ext cx="2267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 smtClean="0"/>
              <a:t>Aprender siempre mas.(Autodidacta)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033471" y="5445224"/>
            <a:ext cx="2267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 smtClean="0"/>
              <a:t>Capacidad de autonomías sobre decisiones</a:t>
            </a:r>
          </a:p>
        </p:txBody>
      </p:sp>
      <p:pic>
        <p:nvPicPr>
          <p:cNvPr id="2054" name="Picture 6" descr="C:\Users\USUARIO\Desktop\img_consul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27" y="4378040"/>
            <a:ext cx="1064189" cy="9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UARIO\Desktop\asdfasf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28" y="4633668"/>
            <a:ext cx="2088232" cy="102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504076" y="5861166"/>
            <a:ext cx="2267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 smtClean="0"/>
              <a:t>Ser creativos  ante los problemas</a:t>
            </a:r>
          </a:p>
        </p:txBody>
      </p:sp>
      <p:pic>
        <p:nvPicPr>
          <p:cNvPr id="2057" name="Picture 9" descr="http://cdn2.hubspot.net/hubfs/1784851/visi%C3%B3n-globa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65656"/>
            <a:ext cx="1939016" cy="9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3419872" y="6275780"/>
            <a:ext cx="2267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b="1" dirty="0" smtClean="0"/>
              <a:t>Comprensión global del proceso </a:t>
            </a:r>
            <a:r>
              <a:rPr lang="es-ES" sz="1100" b="1" dirty="0" err="1" smtClean="0"/>
              <a:t>tecnologíco</a:t>
            </a:r>
            <a:endParaRPr lang="es-E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5650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4" name="AutoShape 4" descr="Image result for i love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6" descr="Image result for i love pyth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8" descr="Image result for i love pyth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10" descr="PythonPoetry.png (600×768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computer progr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484784"/>
            <a:ext cx="2591073" cy="283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3333823" y="1628800"/>
            <a:ext cx="49320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Python</a:t>
            </a:r>
            <a:r>
              <a:rPr lang="es-ES_tradnl" dirty="0" smtClean="0"/>
              <a:t> fue creado por Guido van </a:t>
            </a:r>
            <a:r>
              <a:rPr lang="es-ES_tradnl" dirty="0" err="1" smtClean="0"/>
              <a:t>Rossum</a:t>
            </a:r>
            <a:r>
              <a:rPr lang="es-ES_tradnl" dirty="0" smtClean="0"/>
              <a:t> (</a:t>
            </a:r>
            <a:r>
              <a:rPr lang="es-ES_tradnl" dirty="0" smtClean="0">
                <a:hlinkClick r:id="rId3"/>
              </a:rPr>
              <a:t>http://www.python.org/~guido/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Da este nombre al lenguaje inspirado por el popular grupo cómico británico </a:t>
            </a:r>
            <a:r>
              <a:rPr lang="es-ES_tradnl" dirty="0" err="1" smtClean="0"/>
              <a:t>Monty</a:t>
            </a:r>
            <a:r>
              <a:rPr lang="es-ES_tradnl" dirty="0" smtClean="0"/>
              <a:t> </a:t>
            </a:r>
            <a:r>
              <a:rPr lang="es-ES_tradnl" dirty="0" err="1" smtClean="0"/>
              <a:t>Python</a:t>
            </a:r>
            <a:endParaRPr lang="es-ES_tradnl" dirty="0"/>
          </a:p>
          <a:p>
            <a:pPr lvl="1"/>
            <a:endParaRPr lang="es-ES_tradnl" dirty="0" smtClean="0"/>
          </a:p>
          <a:p>
            <a:r>
              <a:rPr lang="es-ES_tradnl" i="1" dirty="0" smtClean="0"/>
              <a:t>Guido creó </a:t>
            </a:r>
            <a:r>
              <a:rPr lang="es-ES_tradnl" i="1" dirty="0" err="1" smtClean="0"/>
              <a:t>Python</a:t>
            </a:r>
            <a:r>
              <a:rPr lang="es-ES_tradnl" i="1" dirty="0" smtClean="0"/>
              <a:t> durante unas vacaciones de navidad en las que (al parecer) se estaba aburriendo</a:t>
            </a:r>
          </a:p>
          <a:p>
            <a:pPr lvl="1"/>
            <a:endParaRPr lang="es-ES_tradnl" dirty="0" smtClean="0"/>
          </a:p>
          <a:p>
            <a:pPr lvl="1"/>
            <a:endParaRPr lang="es-ES_tradnl" dirty="0"/>
          </a:p>
          <a:p>
            <a:pPr lvl="1"/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200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Evolución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15814"/>
            <a:ext cx="6588224" cy="21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51449"/>
            <a:ext cx="7316070" cy="27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1920133" cy="96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67828_67d0.jpg (750×42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035196"/>
            <a:ext cx="1619672" cy="91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qué usar 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6146" name="Picture 2" descr="C:\Users\camd\Desktop\python-logo-master-v3-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52422"/>
            <a:ext cx="4366444" cy="14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5986116" y="2852936"/>
            <a:ext cx="96214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796136" y="4509120"/>
            <a:ext cx="995428" cy="7112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>
            <a:off x="1619672" y="4509119"/>
            <a:ext cx="720080" cy="5040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 flipV="1">
            <a:off x="1619672" y="2374859"/>
            <a:ext cx="864097" cy="766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AutoShape 4" descr="Image result for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6" descr="Image result for we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153" name="Picture 9" descr="https://www.webedintorni.net/wp-content/uploads/2014/01/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21" y="1450168"/>
            <a:ext cx="1427484" cy="13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763688" y="1628800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Django</a:t>
            </a:r>
          </a:p>
          <a:p>
            <a:r>
              <a:rPr lang="es-ES" sz="1200" dirty="0" err="1" smtClean="0"/>
              <a:t>Flask</a:t>
            </a:r>
            <a:endParaRPr lang="es-ES" sz="1200" dirty="0" smtClean="0"/>
          </a:p>
          <a:p>
            <a:r>
              <a:rPr lang="es-ES" sz="1200" dirty="0" smtClean="0"/>
              <a:t>Web2py</a:t>
            </a:r>
          </a:p>
          <a:p>
            <a:r>
              <a:rPr lang="es-ES" sz="1200" dirty="0" smtClean="0"/>
              <a:t>ODOO(ERP)</a:t>
            </a:r>
            <a:endParaRPr lang="es-ES" sz="1200" dirty="0"/>
          </a:p>
        </p:txBody>
      </p:sp>
      <p:pic>
        <p:nvPicPr>
          <p:cNvPr id="6155" name="Picture 11" descr="http://blog.ukdataservice.ac.uk/wp-content/uploads/sites/6/2015/04/SciData_new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76" y="2266306"/>
            <a:ext cx="1875279" cy="2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7092280" y="1628799"/>
            <a:ext cx="10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SciPyp</a:t>
            </a:r>
            <a:endParaRPr lang="es-ES" sz="1200" dirty="0" smtClean="0"/>
          </a:p>
          <a:p>
            <a:r>
              <a:rPr lang="es-ES" sz="1200" dirty="0" smtClean="0"/>
              <a:t>Pandas</a:t>
            </a:r>
          </a:p>
          <a:p>
            <a:r>
              <a:rPr lang="es-ES" sz="1200" dirty="0" err="1" smtClean="0"/>
              <a:t>IPython</a:t>
            </a:r>
            <a:endParaRPr lang="es-ES" sz="1200" dirty="0"/>
          </a:p>
        </p:txBody>
      </p:sp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79" y="5373729"/>
            <a:ext cx="7905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21 CuadroTexto"/>
          <p:cNvSpPr txBox="1"/>
          <p:nvPr/>
        </p:nvSpPr>
        <p:spPr>
          <a:xfrm>
            <a:off x="1626175" y="5130914"/>
            <a:ext cx="2932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Batcheros</a:t>
            </a:r>
            <a:endParaRPr lang="es-ES" dirty="0" smtClean="0"/>
          </a:p>
          <a:p>
            <a:r>
              <a:rPr lang="es-ES" dirty="0" smtClean="0"/>
              <a:t>--</a:t>
            </a:r>
            <a:r>
              <a:rPr lang="es-ES" dirty="0" err="1" smtClean="0"/>
              <a:t>Python</a:t>
            </a:r>
            <a:r>
              <a:rPr lang="es-ES" dirty="0" smtClean="0"/>
              <a:t> Estructural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Python</a:t>
            </a:r>
            <a:r>
              <a:rPr lang="es-ES" dirty="0" smtClean="0"/>
              <a:t> Funcional</a:t>
            </a:r>
          </a:p>
          <a:p>
            <a:r>
              <a:rPr lang="es-ES" dirty="0" smtClean="0"/>
              <a:t>--</a:t>
            </a:r>
            <a:r>
              <a:rPr lang="es-ES" dirty="0" err="1" smtClean="0"/>
              <a:t>Python</a:t>
            </a:r>
            <a:r>
              <a:rPr lang="es-ES" dirty="0" smtClean="0"/>
              <a:t> Orientado a objetos</a:t>
            </a:r>
          </a:p>
          <a:p>
            <a:r>
              <a:rPr lang="es-ES" dirty="0"/>
              <a:t> </a:t>
            </a:r>
            <a:r>
              <a:rPr lang="es-ES" dirty="0" err="1"/>
              <a:t>Jarvis</a:t>
            </a:r>
            <a:r>
              <a:rPr lang="es-ES" dirty="0"/>
              <a:t> en </a:t>
            </a:r>
            <a:r>
              <a:rPr lang="es-ES" dirty="0" err="1"/>
              <a:t>Iron</a:t>
            </a:r>
            <a:r>
              <a:rPr lang="es-ES" dirty="0"/>
              <a:t> </a:t>
            </a:r>
            <a:r>
              <a:rPr lang="es-ES" dirty="0" err="1" smtClean="0"/>
              <a:t>Man</a:t>
            </a:r>
            <a:r>
              <a:rPr lang="es-ES" dirty="0" smtClean="0"/>
              <a:t>.-Hecho en </a:t>
            </a:r>
            <a:r>
              <a:rPr lang="es-ES" dirty="0" err="1" smtClean="0"/>
              <a:t>python</a:t>
            </a:r>
            <a:endParaRPr lang="es-ES" dirty="0" smtClean="0"/>
          </a:p>
        </p:txBody>
      </p:sp>
      <p:pic>
        <p:nvPicPr>
          <p:cNvPr id="6158" name="Picture 14" descr="Image result for lupa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76" y="5169840"/>
            <a:ext cx="1103103" cy="11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6923755" y="5454079"/>
            <a:ext cx="592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Scrapy</a:t>
            </a:r>
            <a:endParaRPr lang="es-ES" sz="1200" dirty="0" smtClean="0"/>
          </a:p>
          <a:p>
            <a:endParaRPr lang="es-ES" dirty="0"/>
          </a:p>
        </p:txBody>
      </p:sp>
      <p:pic>
        <p:nvPicPr>
          <p:cNvPr id="6160" name="Picture 16" descr="Image result for scrap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964" y="5479912"/>
            <a:ext cx="482960" cy="4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3.bp.blogspot.com/-zBBn0h5I1IU/TjY4DuXcO1I/AAAAAAAAApQ/Pg-MnkPwU3A/s320/ArcPad_python256x25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15118"/>
            <a:ext cx="1054141" cy="10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1053903" y="3111355"/>
            <a:ext cx="16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DJANGO REST-(BACKEND)</a:t>
            </a:r>
            <a:endParaRPr lang="es-ES" sz="1200" dirty="0"/>
          </a:p>
        </p:txBody>
      </p:sp>
      <p:pic>
        <p:nvPicPr>
          <p:cNvPr id="6166" name="Picture 22" descr="Image result for internet de las cosa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37" y="1278457"/>
            <a:ext cx="1335417" cy="105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30 Conector recto de flecha"/>
          <p:cNvCxnSpPr/>
          <p:nvPr/>
        </p:nvCxnSpPr>
        <p:spPr>
          <a:xfrm flipV="1">
            <a:off x="3694403" y="2409219"/>
            <a:ext cx="1" cy="766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4512115" y="121330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 err="1"/>
              <a:t>Raspberry</a:t>
            </a:r>
            <a:r>
              <a:rPr lang="es-ES" sz="1200" b="1" i="1" dirty="0"/>
              <a:t> (</a:t>
            </a:r>
            <a:r>
              <a:rPr lang="es-ES" sz="1200" dirty="0" smtClean="0"/>
              <a:t>PYTHON)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786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¿Porque usar PEP8?</a:t>
            </a:r>
            <a:endParaRPr lang="es-ES" dirty="0"/>
          </a:p>
        </p:txBody>
      </p:sp>
      <p:pic>
        <p:nvPicPr>
          <p:cNvPr id="3081" name="Picture 9" descr="http://api-rest.rqlogic.com/opt/images/blog_entries/pep8_yVmvMo5.png.1200x390_q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2103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6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Referencia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http://entrenamiento-python-basico.readthedocs.io/es/latest/leccion1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>
                <a:hlinkClick r:id="rId3"/>
              </a:rPr>
              <a:t>https://www.python.org/dev/peps/pep-0008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stackoverflow.com/questions/81584/what-ide-to-use-for-python</a:t>
            </a:r>
            <a:endParaRPr lang="es-ES" dirty="0" smtClean="0"/>
          </a:p>
          <a:p>
            <a:pPr marL="114300" indent="0">
              <a:buNone/>
            </a:pPr>
            <a:endParaRPr lang="es-ES" dirty="0" smtClean="0"/>
          </a:p>
          <a:p>
            <a:r>
              <a:rPr lang="es-ES" dirty="0" smtClean="0"/>
              <a:t>https</a:t>
            </a:r>
            <a:r>
              <a:rPr lang="es-ES" dirty="0"/>
              <a:t>://www.python.org/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439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731</TotalTime>
  <Words>151</Words>
  <Application>Microsoft Office PowerPoint</Application>
  <PresentationFormat>Presentación en pantalla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Adyacencia</vt:lpstr>
      <vt:lpstr>Presentación de PowerPoint</vt:lpstr>
      <vt:lpstr>I INTRODUCE MYSELF!</vt:lpstr>
      <vt:lpstr>AL TERMINAR LA CARRERA</vt:lpstr>
      <vt:lpstr>COMPETENCIAS QUE DEBEMOS DESARROLLAR</vt:lpstr>
      <vt:lpstr>PYTHON</vt:lpstr>
      <vt:lpstr>Evolución de Python</vt:lpstr>
      <vt:lpstr>¿Por qué usar  Python?</vt:lpstr>
      <vt:lpstr>¿Porque usar PEP8?</vt:lpstr>
      <vt:lpstr>Referencia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camd</dc:creator>
  <cp:lastModifiedBy>USUARIO</cp:lastModifiedBy>
  <cp:revision>13</cp:revision>
  <dcterms:created xsi:type="dcterms:W3CDTF">2017-02-27T05:22:28Z</dcterms:created>
  <dcterms:modified xsi:type="dcterms:W3CDTF">2017-05-20T22:05:52Z</dcterms:modified>
</cp:coreProperties>
</file>