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0D"/>
    <a:srgbClr val="DE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12" autoAdjust="0"/>
  </p:normalViewPr>
  <p:slideViewPr>
    <p:cSldViewPr snapToGrid="0">
      <p:cViewPr varScale="1">
        <p:scale>
          <a:sx n="83" d="100"/>
          <a:sy n="83" d="100"/>
        </p:scale>
        <p:origin x="45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0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0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9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3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4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2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D91A-79A6-4611-B461-0818D1AE6C0A}" type="datetimeFigureOut">
              <a:rPr lang="en-US" smtClean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EF4A3-759A-461C-8303-9C8EF684C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8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3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utoShape 4" descr="Image result for general assembly logo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general assembly logo"/>
          <p:cNvSpPr>
            <a:spLocks noChangeAspect="1" noChangeArrowheads="1"/>
          </p:cNvSpPr>
          <p:nvPr/>
        </p:nvSpPr>
        <p:spPr bwMode="auto">
          <a:xfrm>
            <a:off x="901699" y="1122362"/>
            <a:ext cx="2154238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6500" dirty="0"/>
              <a:t>Diana F Camacho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Pricing Analyst II  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W</a:t>
            </a:r>
            <a:r>
              <a:rPr lang="en-US" dirty="0"/>
              <a:t>aste </a:t>
            </a:r>
            <a:r>
              <a:rPr lang="en-US" dirty="0">
                <a:solidFill>
                  <a:srgbClr val="FFF8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/>
              <a:t>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23" y="620480"/>
            <a:ext cx="2415356" cy="23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" y="158899"/>
            <a:ext cx="1515636" cy="1515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6" y="1769389"/>
            <a:ext cx="2814348" cy="3244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9795">
            <a:off x="4897131" y="714196"/>
            <a:ext cx="6545236" cy="389121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918" y="710991"/>
            <a:ext cx="7591831" cy="53332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5000" b="1" dirty="0"/>
          </a:p>
          <a:p>
            <a:pPr marL="0" indent="0" algn="ctr">
              <a:buNone/>
            </a:pPr>
            <a:endParaRPr lang="en-US" sz="5000" b="1" dirty="0"/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r>
              <a:rPr lang="en-US" sz="4000" b="1" dirty="0"/>
              <a:t>Final Project </a:t>
            </a:r>
          </a:p>
          <a:p>
            <a:pPr marL="0" indent="0">
              <a:buNone/>
            </a:pPr>
            <a:r>
              <a:rPr lang="en-US" sz="5000" b="1" dirty="0"/>
              <a:t>Mishandled Bag Ratio</a:t>
            </a:r>
          </a:p>
          <a:p>
            <a:pPr marL="0" indent="0">
              <a:buNone/>
            </a:pPr>
            <a:r>
              <a:rPr lang="en-US" sz="5000" b="1" dirty="0"/>
              <a:t>US – </a:t>
            </a:r>
            <a:r>
              <a:rPr lang="en-US" sz="5000" b="1" dirty="0" err="1"/>
              <a:t>Airlies</a:t>
            </a:r>
            <a:r>
              <a:rPr lang="en-US" sz="5000" b="1" dirty="0"/>
              <a:t> Industry</a:t>
            </a:r>
          </a:p>
          <a:p>
            <a:pPr marL="0" indent="0">
              <a:buNone/>
            </a:pPr>
            <a:r>
              <a:rPr lang="en-US" sz="5000" b="1" dirty="0"/>
              <a:t>Time Series Analysis Model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DC36-0019-4E95-858D-42F09586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FBB9-BB25-4BEA-9449-119AAC601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1D7C0-65BE-4B5B-8472-DEAC6AFD5F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194A8-74DC-4BF5-AAF2-433052DD1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A40FF-C135-4C46-81DF-7BC41DD57B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8DB2-C02C-4804-8F00-0E91202D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Mishandled Bags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0B9-FC4B-49F2-A4C9-EBD77835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describes the daily report used for an airline in an international airport in the US.</a:t>
            </a:r>
          </a:p>
          <a:p>
            <a:pPr marL="0" indent="0">
              <a:buNone/>
            </a:pPr>
            <a:r>
              <a:rPr lang="en-US" dirty="0"/>
              <a:t>	Airline name will be PMT – Performance Management Tool</a:t>
            </a:r>
          </a:p>
          <a:p>
            <a:pPr marL="0" indent="0">
              <a:buNone/>
            </a:pPr>
            <a:r>
              <a:rPr lang="en-US" dirty="0"/>
              <a:t>	Airport Name HUB1   </a:t>
            </a:r>
          </a:p>
          <a:p>
            <a:r>
              <a:rPr lang="en-US" dirty="0"/>
              <a:t> The units are </a:t>
            </a:r>
          </a:p>
        </p:txBody>
      </p:sp>
    </p:spTree>
    <p:extLst>
      <p:ext uri="{BB962C8B-B14F-4D97-AF65-F5344CB8AC3E}">
        <p14:creationId xmlns:p14="http://schemas.microsoft.com/office/powerpoint/2010/main" val="3682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420475" cy="72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61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/>
          <a:lstStyle/>
          <a:p>
            <a:r>
              <a:rPr lang="en-US" dirty="0"/>
              <a:t>Project Requirements – Part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533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DELIVERABLES</a:t>
            </a:r>
          </a:p>
          <a:p>
            <a:r>
              <a:rPr lang="en-US" b="1" dirty="0" err="1"/>
              <a:t>iPython</a:t>
            </a:r>
            <a:r>
              <a:rPr lang="en-US" b="1" dirty="0"/>
              <a:t> Report Draft</a:t>
            </a:r>
          </a:p>
          <a:p>
            <a:r>
              <a:rPr lang="en-US" b="1" dirty="0"/>
              <a:t>Requirements:</a:t>
            </a:r>
            <a:endParaRPr lang="en-US" dirty="0"/>
          </a:p>
          <a:p>
            <a:pPr lvl="1"/>
            <a:r>
              <a:rPr lang="en-US" dirty="0"/>
              <a:t>Create an </a:t>
            </a:r>
            <a:r>
              <a:rPr lang="en-US" dirty="0" err="1"/>
              <a:t>iPython</a:t>
            </a:r>
            <a:r>
              <a:rPr lang="en-US" dirty="0"/>
              <a:t> Notebook with code, visualizations, and markdown</a:t>
            </a:r>
          </a:p>
          <a:p>
            <a:pPr lvl="1"/>
            <a:r>
              <a:rPr lang="en-US" dirty="0"/>
              <a:t>Summarize your exploratory data analysis.</a:t>
            </a:r>
          </a:p>
          <a:p>
            <a:pPr lvl="1"/>
            <a:r>
              <a:rPr lang="en-US" dirty="0"/>
              <a:t>Explain your choice of validation and prediction metrics.</a:t>
            </a:r>
          </a:p>
          <a:p>
            <a:pPr lvl="1"/>
            <a:r>
              <a:rPr lang="en-US" dirty="0"/>
              <a:t>Frame source code so it enhances your notebook explanations.</a:t>
            </a:r>
          </a:p>
          <a:p>
            <a:pPr lvl="1"/>
            <a:r>
              <a:rPr lang="en-US" dirty="0"/>
              <a:t>Include a separate python module with helper functions</a:t>
            </a:r>
          </a:p>
          <a:p>
            <a:pPr lvl="2"/>
            <a:r>
              <a:rPr lang="en-US" dirty="0"/>
              <a:t>Consider it like an appendix piece; although unlike an appendix, it'll be necessary for your project to function!</a:t>
            </a:r>
          </a:p>
          <a:p>
            <a:pPr lvl="1"/>
            <a:r>
              <a:rPr lang="en-US" dirty="0"/>
              <a:t>Visualize relationships between your Y and your two strongest variables, as determined by some scoring measure (p values and coefficients, </a:t>
            </a:r>
            <a:r>
              <a:rPr lang="en-US" dirty="0" err="1"/>
              <a:t>gini</a:t>
            </a:r>
            <a:r>
              <a:rPr lang="en-US" dirty="0"/>
              <a:t>/entropy,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Identify areas where new data could help improve the model</a:t>
            </a:r>
          </a:p>
          <a:p>
            <a:r>
              <a:rPr lang="en-US" b="1" dirty="0"/>
              <a:t>Bonus:</a:t>
            </a:r>
            <a:endParaRPr lang="en-US" dirty="0"/>
          </a:p>
          <a:p>
            <a:pPr lvl="1"/>
            <a:r>
              <a:rPr lang="en-US" dirty="0"/>
              <a:t>Many modeling approaches are all about fine-tuning the algorithm parameters and trying to find a specific value. Show how you optimized for this value, and the costs/benefits of doing 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194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Diana F Camacho</vt:lpstr>
      <vt:lpstr>PowerPoint Presentation</vt:lpstr>
      <vt:lpstr>PowerPoint Presentation</vt:lpstr>
      <vt:lpstr>Mishandled Bags Dataset</vt:lpstr>
      <vt:lpstr>PowerPoint Presentation</vt:lpstr>
      <vt:lpstr>PowerPoint Presentation</vt:lpstr>
      <vt:lpstr>Project Requirements – Part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Diana F Camacho</dc:title>
  <dc:creator>Camacho, Diana F.</dc:creator>
  <cp:lastModifiedBy>Diana Camacho</cp:lastModifiedBy>
  <cp:revision>29</cp:revision>
  <dcterms:created xsi:type="dcterms:W3CDTF">2017-10-12T16:56:38Z</dcterms:created>
  <dcterms:modified xsi:type="dcterms:W3CDTF">2017-11-30T21:51:01Z</dcterms:modified>
</cp:coreProperties>
</file>