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CCF-CCB5-40B9-98AE-EA935CF85FDE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DC9E-412B-4A10-B4A1-E9E1F50B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4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CCF-CCB5-40B9-98AE-EA935CF85FDE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DC9E-412B-4A10-B4A1-E9E1F50B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6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CCF-CCB5-40B9-98AE-EA935CF85FDE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DC9E-412B-4A10-B4A1-E9E1F50B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7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CCF-CCB5-40B9-98AE-EA935CF85FDE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DC9E-412B-4A10-B4A1-E9E1F50B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7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CCF-CCB5-40B9-98AE-EA935CF85FDE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DC9E-412B-4A10-B4A1-E9E1F50B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8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CCF-CCB5-40B9-98AE-EA935CF85FDE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DC9E-412B-4A10-B4A1-E9E1F50B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CCF-CCB5-40B9-98AE-EA935CF85FDE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DC9E-412B-4A10-B4A1-E9E1F50B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5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CCF-CCB5-40B9-98AE-EA935CF85FDE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DC9E-412B-4A10-B4A1-E9E1F50B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3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CCF-CCB5-40B9-98AE-EA935CF85FDE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DC9E-412B-4A10-B4A1-E9E1F50B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6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CCF-CCB5-40B9-98AE-EA935CF85FDE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DC9E-412B-4A10-B4A1-E9E1F50B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4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CCF-CCB5-40B9-98AE-EA935CF85FDE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DC9E-412B-4A10-B4A1-E9E1F50B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7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DDCCF-CCB5-40B9-98AE-EA935CF85FDE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7DC9E-412B-4A10-B4A1-E9E1F50B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5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Subteam</a:t>
            </a:r>
            <a:r>
              <a:rPr lang="en-US" dirty="0" smtClean="0"/>
              <a:t> Reports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of 2/28/14</a:t>
            </a:r>
          </a:p>
        </p:txBody>
      </p:sp>
    </p:spTree>
    <p:extLst>
      <p:ext uri="{BB962C8B-B14F-4D97-AF65-F5344CB8AC3E}">
        <p14:creationId xmlns:p14="http://schemas.microsoft.com/office/powerpoint/2010/main" val="374262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Antenna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 to report from last week</a:t>
            </a:r>
          </a:p>
          <a:p>
            <a:r>
              <a:rPr lang="en-US" dirty="0" smtClean="0"/>
              <a:t>Contacted Dr. Zhang, requested that we did not use the PNA</a:t>
            </a:r>
          </a:p>
          <a:p>
            <a:pPr lvl="1"/>
            <a:r>
              <a:rPr lang="en-US" dirty="0" smtClean="0"/>
              <a:t>PNA available starting tomorrow</a:t>
            </a:r>
          </a:p>
          <a:p>
            <a:pPr lvl="1"/>
            <a:r>
              <a:rPr lang="en-US" dirty="0" smtClean="0"/>
              <a:t>Looking at weekend lab use</a:t>
            </a:r>
          </a:p>
          <a:p>
            <a:pPr lvl="2"/>
            <a:r>
              <a:rPr lang="en-US" dirty="0" smtClean="0"/>
              <a:t>Who should we speak to?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7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Subteam Reports</vt:lpstr>
      <vt:lpstr>Antenna 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Subteam Reports</dc:title>
  <dc:creator>Lab User</dc:creator>
  <cp:lastModifiedBy>Lab User</cp:lastModifiedBy>
  <cp:revision>1</cp:revision>
  <dcterms:created xsi:type="dcterms:W3CDTF">2014-02-28T18:45:16Z</dcterms:created>
  <dcterms:modified xsi:type="dcterms:W3CDTF">2014-02-28T18:50:08Z</dcterms:modified>
</cp:coreProperties>
</file>