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71" r:id="rId9"/>
    <p:sldId id="264" r:id="rId10"/>
    <p:sldId id="270" r:id="rId11"/>
    <p:sldId id="269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5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4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7B7252-1FD6-4B2E-A97A-DFC8BCEF8D3D}" type="doc">
      <dgm:prSet loTypeId="urn:microsoft.com/office/officeart/2008/layout/Lin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D6FC9E2-7906-4393-A468-29365D3649D1}">
      <dgm:prSet phldrT="[Testo]"/>
      <dgm:spPr/>
      <dgm:t>
        <a:bodyPr/>
        <a:lstStyle/>
        <a:p>
          <a:r>
            <a:rPr lang="it-IT" dirty="0">
              <a:latin typeface="Calibri" panose="020F0502020204030204" pitchFamily="34" charset="0"/>
              <a:cs typeface="Calibri" panose="020F0502020204030204" pitchFamily="34" charset="0"/>
            </a:rPr>
            <a:t>ANGEL</a:t>
          </a:r>
        </a:p>
      </dgm:t>
    </dgm:pt>
    <dgm:pt modelId="{4BC53BAE-83A8-41AD-AF61-07663E8EDD7C}" type="parTrans" cxnId="{BC6F4596-D974-40F7-AF2D-68174AEF04AC}">
      <dgm:prSet/>
      <dgm:spPr/>
      <dgm:t>
        <a:bodyPr/>
        <a:lstStyle/>
        <a:p>
          <a:endParaRPr lang="it-IT"/>
        </a:p>
      </dgm:t>
    </dgm:pt>
    <dgm:pt modelId="{582F2B1D-EF86-4F65-86EF-D75B9AADDD96}" type="sibTrans" cxnId="{BC6F4596-D974-40F7-AF2D-68174AEF04AC}">
      <dgm:prSet/>
      <dgm:spPr/>
      <dgm:t>
        <a:bodyPr/>
        <a:lstStyle/>
        <a:p>
          <a:endParaRPr lang="it-IT"/>
        </a:p>
      </dgm:t>
    </dgm:pt>
    <dgm:pt modelId="{DC11ED70-9705-4C98-8425-CDE374203DF0}">
      <dgm:prSet phldrT="[Testo]"/>
      <dgm:spPr/>
      <dgm:t>
        <a:bodyPr/>
        <a:lstStyle/>
        <a:p>
          <a:r>
            <a:rPr lang="it-IT" dirty="0">
              <a:latin typeface="Calibri" panose="020F0502020204030204" pitchFamily="34" charset="0"/>
              <a:cs typeface="Calibri" panose="020F0502020204030204" pitchFamily="34" charset="0"/>
            </a:rPr>
            <a:t>Interfaccia CUI </a:t>
          </a:r>
        </a:p>
      </dgm:t>
    </dgm:pt>
    <dgm:pt modelId="{F28C48F4-539C-4547-9632-7C3F66321E4F}" type="parTrans" cxnId="{F36E40F6-69FA-40EA-A697-0E45E4CB51AB}">
      <dgm:prSet/>
      <dgm:spPr/>
      <dgm:t>
        <a:bodyPr/>
        <a:lstStyle/>
        <a:p>
          <a:endParaRPr lang="it-IT"/>
        </a:p>
      </dgm:t>
    </dgm:pt>
    <dgm:pt modelId="{59DEC841-58A3-4A72-B12D-5542472A1BBF}" type="sibTrans" cxnId="{F36E40F6-69FA-40EA-A697-0E45E4CB51AB}">
      <dgm:prSet/>
      <dgm:spPr/>
      <dgm:t>
        <a:bodyPr/>
        <a:lstStyle/>
        <a:p>
          <a:endParaRPr lang="it-IT"/>
        </a:p>
      </dgm:t>
    </dgm:pt>
    <dgm:pt modelId="{EC6E6DC0-4E4D-4DE2-B0EF-1E890874763D}">
      <dgm:prSet phldrT="[Testo]"/>
      <dgm:spPr/>
      <dgm:t>
        <a:bodyPr/>
        <a:lstStyle/>
        <a:p>
          <a:r>
            <a:rPr lang="it-IT" dirty="0">
              <a:latin typeface="Calibri" panose="020F0502020204030204" pitchFamily="34" charset="0"/>
              <a:cs typeface="Calibri" panose="020F0502020204030204" pitchFamily="34" charset="0"/>
            </a:rPr>
            <a:t>PYTHON</a:t>
          </a:r>
        </a:p>
      </dgm:t>
    </dgm:pt>
    <dgm:pt modelId="{AF20F0E5-2042-4195-AF73-AA30F230B247}" type="parTrans" cxnId="{25FA9DE3-03A7-4B6A-8957-AC60EB91651A}">
      <dgm:prSet/>
      <dgm:spPr/>
      <dgm:t>
        <a:bodyPr/>
        <a:lstStyle/>
        <a:p>
          <a:endParaRPr lang="it-IT"/>
        </a:p>
      </dgm:t>
    </dgm:pt>
    <dgm:pt modelId="{F1092400-5C61-4062-9B52-7E2478617815}" type="sibTrans" cxnId="{25FA9DE3-03A7-4B6A-8957-AC60EB91651A}">
      <dgm:prSet/>
      <dgm:spPr/>
      <dgm:t>
        <a:bodyPr/>
        <a:lstStyle/>
        <a:p>
          <a:endParaRPr lang="it-IT"/>
        </a:p>
      </dgm:t>
    </dgm:pt>
    <dgm:pt modelId="{C14E7F6B-F4FD-452F-9EDB-D46888D1BC78}">
      <dgm:prSet phldrT="[Testo]"/>
      <dgm:spPr/>
      <dgm:t>
        <a:bodyPr/>
        <a:lstStyle/>
        <a:p>
          <a:r>
            <a:rPr lang="it-IT" dirty="0"/>
            <a:t>Linguaggio di programmazione dinamico orientato agli oggetti</a:t>
          </a:r>
        </a:p>
      </dgm:t>
    </dgm:pt>
    <dgm:pt modelId="{CBD967A2-0810-4A60-94BD-C031FD451B40}" type="parTrans" cxnId="{3EF7166B-615E-418E-8783-F2A64322CF09}">
      <dgm:prSet/>
      <dgm:spPr/>
      <dgm:t>
        <a:bodyPr/>
        <a:lstStyle/>
        <a:p>
          <a:endParaRPr lang="it-IT"/>
        </a:p>
      </dgm:t>
    </dgm:pt>
    <dgm:pt modelId="{2F352E46-3695-4F78-B927-3FFA9E11114B}" type="sibTrans" cxnId="{3EF7166B-615E-418E-8783-F2A64322CF09}">
      <dgm:prSet/>
      <dgm:spPr/>
      <dgm:t>
        <a:bodyPr/>
        <a:lstStyle/>
        <a:p>
          <a:endParaRPr lang="it-IT"/>
        </a:p>
      </dgm:t>
    </dgm:pt>
    <dgm:pt modelId="{4B063B9E-99B8-414B-A369-58A2A1A75229}">
      <dgm:prSet/>
      <dgm:spPr/>
      <dgm:t>
        <a:bodyPr/>
        <a:lstStyle/>
        <a:p>
          <a:r>
            <a:rPr lang="it-IT" dirty="0">
              <a:latin typeface="Calibri" panose="020F0502020204030204" pitchFamily="34" charset="0"/>
              <a:cs typeface="Calibri" panose="020F0502020204030204" pitchFamily="34" charset="0"/>
            </a:rPr>
            <a:t>SPACY</a:t>
          </a:r>
        </a:p>
      </dgm:t>
    </dgm:pt>
    <dgm:pt modelId="{B715CBB8-3502-46DA-A9E0-1D47F4A279D7}" type="parTrans" cxnId="{78606190-451F-40C1-885D-136FAEDC5053}">
      <dgm:prSet/>
      <dgm:spPr/>
      <dgm:t>
        <a:bodyPr/>
        <a:lstStyle/>
        <a:p>
          <a:endParaRPr lang="it-IT"/>
        </a:p>
      </dgm:t>
    </dgm:pt>
    <dgm:pt modelId="{079E011F-797B-475F-8B1F-A1B4531C9FB9}" type="sibTrans" cxnId="{78606190-451F-40C1-885D-136FAEDC5053}">
      <dgm:prSet/>
      <dgm:spPr/>
      <dgm:t>
        <a:bodyPr/>
        <a:lstStyle/>
        <a:p>
          <a:endParaRPr lang="it-IT"/>
        </a:p>
      </dgm:t>
    </dgm:pt>
    <dgm:pt modelId="{7210C8CE-B0DF-4DAF-BB6A-91FEFA56A6AA}">
      <dgm:prSet/>
      <dgm:spPr/>
      <dgm:t>
        <a:bodyPr/>
        <a:lstStyle/>
        <a:p>
          <a:r>
            <a:rPr lang="it-IT" dirty="0">
              <a:latin typeface="Calibri" panose="020F0502020204030204" pitchFamily="34" charset="0"/>
              <a:cs typeface="Calibri" panose="020F0502020204030204" pitchFamily="34" charset="0"/>
            </a:rPr>
            <a:t>Libreria open source per l’elaborazione del linguaggio naturale</a:t>
          </a:r>
        </a:p>
      </dgm:t>
    </dgm:pt>
    <dgm:pt modelId="{CF278C89-FD82-471E-86B3-7A76BC7BF6D1}" type="parTrans" cxnId="{AFA89168-12C7-45AE-9558-E999EA740752}">
      <dgm:prSet/>
      <dgm:spPr/>
      <dgm:t>
        <a:bodyPr/>
        <a:lstStyle/>
        <a:p>
          <a:endParaRPr lang="it-IT"/>
        </a:p>
      </dgm:t>
    </dgm:pt>
    <dgm:pt modelId="{8BE6A263-D9EC-4A73-A770-4DA1BD49723D}" type="sibTrans" cxnId="{AFA89168-12C7-45AE-9558-E999EA740752}">
      <dgm:prSet/>
      <dgm:spPr/>
      <dgm:t>
        <a:bodyPr/>
        <a:lstStyle/>
        <a:p>
          <a:endParaRPr lang="it-IT"/>
        </a:p>
      </dgm:t>
    </dgm:pt>
    <dgm:pt modelId="{CEF0A8F7-35E1-4C8F-8E91-40631B15B2BF}">
      <dgm:prSet/>
      <dgm:spPr/>
      <dgm:t>
        <a:bodyPr/>
        <a:lstStyle/>
        <a:p>
          <a:r>
            <a:rPr lang="it-IT" dirty="0">
              <a:latin typeface="Calibri" panose="020F0502020204030204" pitchFamily="34" charset="0"/>
              <a:cs typeface="Calibri" panose="020F0502020204030204" pitchFamily="34" charset="0"/>
            </a:rPr>
            <a:t>MONGO DB</a:t>
          </a:r>
        </a:p>
      </dgm:t>
    </dgm:pt>
    <dgm:pt modelId="{5E815E1B-052F-42D4-ACE2-871D35444B60}" type="parTrans" cxnId="{7BC9F046-9840-4E24-A3B8-46B18E4159D2}">
      <dgm:prSet/>
      <dgm:spPr/>
      <dgm:t>
        <a:bodyPr/>
        <a:lstStyle/>
        <a:p>
          <a:endParaRPr lang="it-IT"/>
        </a:p>
      </dgm:t>
    </dgm:pt>
    <dgm:pt modelId="{12EEC9E1-84BB-490C-90DF-36B7557D413C}" type="sibTrans" cxnId="{7BC9F046-9840-4E24-A3B8-46B18E4159D2}">
      <dgm:prSet/>
      <dgm:spPr/>
      <dgm:t>
        <a:bodyPr/>
        <a:lstStyle/>
        <a:p>
          <a:endParaRPr lang="it-IT"/>
        </a:p>
      </dgm:t>
    </dgm:pt>
    <dgm:pt modelId="{29CA7D6B-8B9B-4F11-86F5-32FE41F2108B}">
      <dgm:prSet/>
      <dgm:spPr/>
      <dgm:t>
        <a:bodyPr/>
        <a:lstStyle/>
        <a:p>
          <a:r>
            <a:rPr lang="it-IT" dirty="0">
              <a:latin typeface="Calibri" panose="020F0502020204030204" pitchFamily="34" charset="0"/>
              <a:cs typeface="Calibri" panose="020F0502020204030204" pitchFamily="34" charset="0"/>
            </a:rPr>
            <a:t>DJANGO</a:t>
          </a:r>
        </a:p>
      </dgm:t>
    </dgm:pt>
    <dgm:pt modelId="{B2162494-13A5-49EB-9F44-3006FBE075C3}" type="parTrans" cxnId="{E8D2212B-F011-4918-A180-812B3408E6A5}">
      <dgm:prSet/>
      <dgm:spPr/>
      <dgm:t>
        <a:bodyPr/>
        <a:lstStyle/>
        <a:p>
          <a:endParaRPr lang="it-IT"/>
        </a:p>
      </dgm:t>
    </dgm:pt>
    <dgm:pt modelId="{60E6B29D-161D-4448-9923-32C533F4D11C}" type="sibTrans" cxnId="{E8D2212B-F011-4918-A180-812B3408E6A5}">
      <dgm:prSet/>
      <dgm:spPr/>
      <dgm:t>
        <a:bodyPr/>
        <a:lstStyle/>
        <a:p>
          <a:endParaRPr lang="it-IT"/>
        </a:p>
      </dgm:t>
    </dgm:pt>
    <dgm:pt modelId="{F89E1FA7-84C7-48AD-8215-116EC2BC65A9}">
      <dgm:prSet/>
      <dgm:spPr/>
      <dgm:t>
        <a:bodyPr/>
        <a:lstStyle/>
        <a:p>
          <a:r>
            <a:rPr lang="it-IT" dirty="0">
              <a:latin typeface="Calibri" panose="020F0502020204030204" pitchFamily="34" charset="0"/>
              <a:cs typeface="Calibri" panose="020F0502020204030204" pitchFamily="34" charset="0"/>
            </a:rPr>
            <a:t>ANGULAR</a:t>
          </a:r>
        </a:p>
      </dgm:t>
    </dgm:pt>
    <dgm:pt modelId="{CB0CFBF2-5975-4C83-9883-09261351FC06}" type="parTrans" cxnId="{BDFDD147-2B8B-4A31-A760-E803839F65EF}">
      <dgm:prSet/>
      <dgm:spPr/>
      <dgm:t>
        <a:bodyPr/>
        <a:lstStyle/>
        <a:p>
          <a:endParaRPr lang="it-IT"/>
        </a:p>
      </dgm:t>
    </dgm:pt>
    <dgm:pt modelId="{141F2E1D-4486-4F88-8070-07ED0A2FDCFA}" type="sibTrans" cxnId="{BDFDD147-2B8B-4A31-A760-E803839F65EF}">
      <dgm:prSet/>
      <dgm:spPr/>
      <dgm:t>
        <a:bodyPr/>
        <a:lstStyle/>
        <a:p>
          <a:endParaRPr lang="it-IT"/>
        </a:p>
      </dgm:t>
    </dgm:pt>
    <dgm:pt modelId="{1EFF866F-F890-4771-8134-C8EA72E10837}">
      <dgm:prSet/>
      <dgm:spPr/>
      <dgm:t>
        <a:bodyPr/>
        <a:lstStyle/>
        <a:p>
          <a:r>
            <a:rPr lang="it-IT" dirty="0"/>
            <a:t>Web framework utilizzato per lo sviluppo di applicazioni web ,scritto in Python, segue il paradigma «Model-Template-</a:t>
          </a:r>
          <a:r>
            <a:rPr lang="it-IT" dirty="0" err="1"/>
            <a:t>View</a:t>
          </a:r>
          <a:r>
            <a:rPr lang="it-IT" dirty="0"/>
            <a:t>»</a:t>
          </a:r>
        </a:p>
      </dgm:t>
    </dgm:pt>
    <dgm:pt modelId="{C597C9AD-7F82-450A-B00D-215789656469}" type="parTrans" cxnId="{E79BECCF-8E19-4C47-A98C-D17D088E4F76}">
      <dgm:prSet/>
      <dgm:spPr/>
      <dgm:t>
        <a:bodyPr/>
        <a:lstStyle/>
        <a:p>
          <a:endParaRPr lang="it-IT"/>
        </a:p>
      </dgm:t>
    </dgm:pt>
    <dgm:pt modelId="{D78D4304-F2E4-4FC5-80D9-86D29B3DBF38}" type="sibTrans" cxnId="{E79BECCF-8E19-4C47-A98C-D17D088E4F76}">
      <dgm:prSet/>
      <dgm:spPr/>
      <dgm:t>
        <a:bodyPr/>
        <a:lstStyle/>
        <a:p>
          <a:endParaRPr lang="it-IT"/>
        </a:p>
      </dgm:t>
    </dgm:pt>
    <dgm:pt modelId="{F94DAB5F-24DC-431B-88C9-7D1D67276AFB}">
      <dgm:prSet/>
      <dgm:spPr/>
      <dgm:t>
        <a:bodyPr/>
        <a:lstStyle/>
        <a:p>
          <a:r>
            <a:rPr lang="it-IT" dirty="0"/>
            <a:t>Framework utilizzato per lo sviluppo di applicazioni web che ha come particolarità di far diventare le applicazioni sviluppate in </a:t>
          </a:r>
          <a:r>
            <a:rPr lang="it-IT" dirty="0" err="1"/>
            <a:t>Angular</a:t>
          </a:r>
          <a:r>
            <a:rPr lang="it-IT" dirty="0"/>
            <a:t> responsive.</a:t>
          </a:r>
        </a:p>
      </dgm:t>
    </dgm:pt>
    <dgm:pt modelId="{FF22156E-EC9E-4249-B36A-243FE29962ED}" type="parTrans" cxnId="{90630216-195F-423B-A573-626EB5093B25}">
      <dgm:prSet/>
      <dgm:spPr/>
      <dgm:t>
        <a:bodyPr/>
        <a:lstStyle/>
        <a:p>
          <a:endParaRPr lang="it-IT"/>
        </a:p>
      </dgm:t>
    </dgm:pt>
    <dgm:pt modelId="{1D3BE5DB-AC7D-4A9A-80CC-BE7AAC56C816}" type="sibTrans" cxnId="{90630216-195F-423B-A573-626EB5093B25}">
      <dgm:prSet/>
      <dgm:spPr/>
      <dgm:t>
        <a:bodyPr/>
        <a:lstStyle/>
        <a:p>
          <a:endParaRPr lang="it-IT"/>
        </a:p>
      </dgm:t>
    </dgm:pt>
    <dgm:pt modelId="{E9BDB1A2-229E-4D79-8146-83D4C91BA66E}">
      <dgm:prSet/>
      <dgm:spPr/>
      <dgm:t>
        <a:bodyPr/>
        <a:lstStyle/>
        <a:p>
          <a:r>
            <a:rPr lang="it-IT" dirty="0"/>
            <a:t>Database non relazionale orientato ai documenti.</a:t>
          </a:r>
        </a:p>
      </dgm:t>
    </dgm:pt>
    <dgm:pt modelId="{765F511F-FA42-453F-B953-75BAE4C42A35}" type="parTrans" cxnId="{26D86591-323E-4A2B-91B0-132FD98BE7D3}">
      <dgm:prSet/>
      <dgm:spPr/>
      <dgm:t>
        <a:bodyPr/>
        <a:lstStyle/>
        <a:p>
          <a:endParaRPr lang="it-IT"/>
        </a:p>
      </dgm:t>
    </dgm:pt>
    <dgm:pt modelId="{9269E17D-F7EA-4D15-BC58-BDAED0EE2AB0}" type="sibTrans" cxnId="{26D86591-323E-4A2B-91B0-132FD98BE7D3}">
      <dgm:prSet/>
      <dgm:spPr/>
      <dgm:t>
        <a:bodyPr/>
        <a:lstStyle/>
        <a:p>
          <a:endParaRPr lang="it-IT"/>
        </a:p>
      </dgm:t>
    </dgm:pt>
    <dgm:pt modelId="{DDB38CCB-2EFF-4FFA-B37F-8D29695B18B5}" type="pres">
      <dgm:prSet presAssocID="{E27B7252-1FD6-4B2E-A97A-DFC8BCEF8D3D}" presName="vert0" presStyleCnt="0">
        <dgm:presLayoutVars>
          <dgm:dir/>
          <dgm:animOne val="branch"/>
          <dgm:animLvl val="lvl"/>
        </dgm:presLayoutVars>
      </dgm:prSet>
      <dgm:spPr/>
    </dgm:pt>
    <dgm:pt modelId="{832A7BA9-AC06-4937-A2D1-EE1C43BFA96C}" type="pres">
      <dgm:prSet presAssocID="{9D6FC9E2-7906-4393-A468-29365D3649D1}" presName="thickLine" presStyleLbl="alignNode1" presStyleIdx="0" presStyleCnt="6"/>
      <dgm:spPr/>
    </dgm:pt>
    <dgm:pt modelId="{A14C6252-B71C-422F-9BCA-7A26843A499E}" type="pres">
      <dgm:prSet presAssocID="{9D6FC9E2-7906-4393-A468-29365D3649D1}" presName="horz1" presStyleCnt="0"/>
      <dgm:spPr/>
    </dgm:pt>
    <dgm:pt modelId="{10F2BFF4-EDDA-4470-8EBB-462D5B5A3605}" type="pres">
      <dgm:prSet presAssocID="{9D6FC9E2-7906-4393-A468-29365D3649D1}" presName="tx1" presStyleLbl="revTx" presStyleIdx="0" presStyleCnt="12"/>
      <dgm:spPr/>
    </dgm:pt>
    <dgm:pt modelId="{7312BE9B-9A5F-4CB9-8450-68C02CA55CFB}" type="pres">
      <dgm:prSet presAssocID="{9D6FC9E2-7906-4393-A468-29365D3649D1}" presName="vert1" presStyleCnt="0"/>
      <dgm:spPr/>
    </dgm:pt>
    <dgm:pt modelId="{E6422F54-ED7D-4902-9C56-1DDCF44482D3}" type="pres">
      <dgm:prSet presAssocID="{DC11ED70-9705-4C98-8425-CDE374203DF0}" presName="vertSpace2a" presStyleCnt="0"/>
      <dgm:spPr/>
    </dgm:pt>
    <dgm:pt modelId="{0CCACCD4-D614-49FD-9049-2186617DBD76}" type="pres">
      <dgm:prSet presAssocID="{DC11ED70-9705-4C98-8425-CDE374203DF0}" presName="horz2" presStyleCnt="0"/>
      <dgm:spPr/>
    </dgm:pt>
    <dgm:pt modelId="{7625B350-1C42-4CEF-B521-D73A7EFD96D0}" type="pres">
      <dgm:prSet presAssocID="{DC11ED70-9705-4C98-8425-CDE374203DF0}" presName="horzSpace2" presStyleCnt="0"/>
      <dgm:spPr/>
    </dgm:pt>
    <dgm:pt modelId="{33484DCD-A6AB-4393-971A-0EE19FC89D4F}" type="pres">
      <dgm:prSet presAssocID="{DC11ED70-9705-4C98-8425-CDE374203DF0}" presName="tx2" presStyleLbl="revTx" presStyleIdx="1" presStyleCnt="12"/>
      <dgm:spPr/>
    </dgm:pt>
    <dgm:pt modelId="{C2E742A7-857E-4BED-8AB8-89611986004B}" type="pres">
      <dgm:prSet presAssocID="{DC11ED70-9705-4C98-8425-CDE374203DF0}" presName="vert2" presStyleCnt="0"/>
      <dgm:spPr/>
    </dgm:pt>
    <dgm:pt modelId="{31AA2761-1E7B-437F-B113-02B0361B5F5A}" type="pres">
      <dgm:prSet presAssocID="{DC11ED70-9705-4C98-8425-CDE374203DF0}" presName="thinLine2b" presStyleLbl="callout" presStyleIdx="0" presStyleCnt="6"/>
      <dgm:spPr/>
    </dgm:pt>
    <dgm:pt modelId="{8CC374E4-9C50-4B0A-8ACB-8F83224BA2A5}" type="pres">
      <dgm:prSet presAssocID="{DC11ED70-9705-4C98-8425-CDE374203DF0}" presName="vertSpace2b" presStyleCnt="0"/>
      <dgm:spPr/>
    </dgm:pt>
    <dgm:pt modelId="{0617874F-9DC5-4BD9-8702-9940CCF48F6B}" type="pres">
      <dgm:prSet presAssocID="{EC6E6DC0-4E4D-4DE2-B0EF-1E890874763D}" presName="thickLine" presStyleLbl="alignNode1" presStyleIdx="1" presStyleCnt="6"/>
      <dgm:spPr/>
    </dgm:pt>
    <dgm:pt modelId="{4CA4328B-E52D-4904-BB03-82E6C2CC200B}" type="pres">
      <dgm:prSet presAssocID="{EC6E6DC0-4E4D-4DE2-B0EF-1E890874763D}" presName="horz1" presStyleCnt="0"/>
      <dgm:spPr/>
    </dgm:pt>
    <dgm:pt modelId="{EA0302E9-6BD0-4C6C-8298-FB1EB8A1C37C}" type="pres">
      <dgm:prSet presAssocID="{EC6E6DC0-4E4D-4DE2-B0EF-1E890874763D}" presName="tx1" presStyleLbl="revTx" presStyleIdx="2" presStyleCnt="12"/>
      <dgm:spPr/>
    </dgm:pt>
    <dgm:pt modelId="{0C2D6EB6-145E-488F-BD9D-5A17E31127D5}" type="pres">
      <dgm:prSet presAssocID="{EC6E6DC0-4E4D-4DE2-B0EF-1E890874763D}" presName="vert1" presStyleCnt="0"/>
      <dgm:spPr/>
    </dgm:pt>
    <dgm:pt modelId="{790E3F87-0831-449C-A083-F6EABED77EF9}" type="pres">
      <dgm:prSet presAssocID="{C14E7F6B-F4FD-452F-9EDB-D46888D1BC78}" presName="vertSpace2a" presStyleCnt="0"/>
      <dgm:spPr/>
    </dgm:pt>
    <dgm:pt modelId="{447BFFDC-FD57-4B57-ADE2-73DB830D56D1}" type="pres">
      <dgm:prSet presAssocID="{C14E7F6B-F4FD-452F-9EDB-D46888D1BC78}" presName="horz2" presStyleCnt="0"/>
      <dgm:spPr/>
    </dgm:pt>
    <dgm:pt modelId="{F8EE12FE-B6D8-4660-976F-A2A2A25C0582}" type="pres">
      <dgm:prSet presAssocID="{C14E7F6B-F4FD-452F-9EDB-D46888D1BC78}" presName="horzSpace2" presStyleCnt="0"/>
      <dgm:spPr/>
    </dgm:pt>
    <dgm:pt modelId="{9B2E53A0-D5E8-4892-BCB5-9DC33F8A0383}" type="pres">
      <dgm:prSet presAssocID="{C14E7F6B-F4FD-452F-9EDB-D46888D1BC78}" presName="tx2" presStyleLbl="revTx" presStyleIdx="3" presStyleCnt="12"/>
      <dgm:spPr/>
    </dgm:pt>
    <dgm:pt modelId="{A3712352-A757-46A6-9D83-F66A0A1BE089}" type="pres">
      <dgm:prSet presAssocID="{C14E7F6B-F4FD-452F-9EDB-D46888D1BC78}" presName="vert2" presStyleCnt="0"/>
      <dgm:spPr/>
    </dgm:pt>
    <dgm:pt modelId="{6759B58B-3CBC-4FA1-9110-182BA0FF5F98}" type="pres">
      <dgm:prSet presAssocID="{C14E7F6B-F4FD-452F-9EDB-D46888D1BC78}" presName="thinLine2b" presStyleLbl="callout" presStyleIdx="1" presStyleCnt="6"/>
      <dgm:spPr/>
    </dgm:pt>
    <dgm:pt modelId="{08717CAB-6758-4F06-9301-4F278D7B7857}" type="pres">
      <dgm:prSet presAssocID="{C14E7F6B-F4FD-452F-9EDB-D46888D1BC78}" presName="vertSpace2b" presStyleCnt="0"/>
      <dgm:spPr/>
    </dgm:pt>
    <dgm:pt modelId="{6D6CEB1A-6E54-40C0-837D-310E30EA763E}" type="pres">
      <dgm:prSet presAssocID="{4B063B9E-99B8-414B-A369-58A2A1A75229}" presName="thickLine" presStyleLbl="alignNode1" presStyleIdx="2" presStyleCnt="6"/>
      <dgm:spPr/>
    </dgm:pt>
    <dgm:pt modelId="{5458E000-76A3-434E-9437-E770960E0480}" type="pres">
      <dgm:prSet presAssocID="{4B063B9E-99B8-414B-A369-58A2A1A75229}" presName="horz1" presStyleCnt="0"/>
      <dgm:spPr/>
    </dgm:pt>
    <dgm:pt modelId="{449CD840-C693-4EF0-9DD7-84A9B053D360}" type="pres">
      <dgm:prSet presAssocID="{4B063B9E-99B8-414B-A369-58A2A1A75229}" presName="tx1" presStyleLbl="revTx" presStyleIdx="4" presStyleCnt="12"/>
      <dgm:spPr/>
    </dgm:pt>
    <dgm:pt modelId="{F2C10B73-6F96-4D8B-89FC-34D8B99408C1}" type="pres">
      <dgm:prSet presAssocID="{4B063B9E-99B8-414B-A369-58A2A1A75229}" presName="vert1" presStyleCnt="0"/>
      <dgm:spPr/>
    </dgm:pt>
    <dgm:pt modelId="{3423DC15-A75E-4281-B6A9-8B618D2BAD0E}" type="pres">
      <dgm:prSet presAssocID="{7210C8CE-B0DF-4DAF-BB6A-91FEFA56A6AA}" presName="vertSpace2a" presStyleCnt="0"/>
      <dgm:spPr/>
    </dgm:pt>
    <dgm:pt modelId="{6E55FB40-5E8B-4525-9A09-E81C75394DCD}" type="pres">
      <dgm:prSet presAssocID="{7210C8CE-B0DF-4DAF-BB6A-91FEFA56A6AA}" presName="horz2" presStyleCnt="0"/>
      <dgm:spPr/>
    </dgm:pt>
    <dgm:pt modelId="{E9E113E5-7B32-41ED-B480-FDA0D3D501F5}" type="pres">
      <dgm:prSet presAssocID="{7210C8CE-B0DF-4DAF-BB6A-91FEFA56A6AA}" presName="horzSpace2" presStyleCnt="0"/>
      <dgm:spPr/>
    </dgm:pt>
    <dgm:pt modelId="{59DCCCB5-7F9A-409E-906B-34EEEE4777C9}" type="pres">
      <dgm:prSet presAssocID="{7210C8CE-B0DF-4DAF-BB6A-91FEFA56A6AA}" presName="tx2" presStyleLbl="revTx" presStyleIdx="5" presStyleCnt="12"/>
      <dgm:spPr/>
    </dgm:pt>
    <dgm:pt modelId="{586BC523-A287-4A04-9E4A-06676168EDB0}" type="pres">
      <dgm:prSet presAssocID="{7210C8CE-B0DF-4DAF-BB6A-91FEFA56A6AA}" presName="vert2" presStyleCnt="0"/>
      <dgm:spPr/>
    </dgm:pt>
    <dgm:pt modelId="{EE0E0FB1-5E80-4072-AE87-715E4B79A1E4}" type="pres">
      <dgm:prSet presAssocID="{7210C8CE-B0DF-4DAF-BB6A-91FEFA56A6AA}" presName="thinLine2b" presStyleLbl="callout" presStyleIdx="2" presStyleCnt="6"/>
      <dgm:spPr/>
    </dgm:pt>
    <dgm:pt modelId="{8326E332-87E9-4560-AA52-E92ADCE4CB98}" type="pres">
      <dgm:prSet presAssocID="{7210C8CE-B0DF-4DAF-BB6A-91FEFA56A6AA}" presName="vertSpace2b" presStyleCnt="0"/>
      <dgm:spPr/>
    </dgm:pt>
    <dgm:pt modelId="{7CDF6687-E648-4263-81B4-B63944BB90CF}" type="pres">
      <dgm:prSet presAssocID="{29CA7D6B-8B9B-4F11-86F5-32FE41F2108B}" presName="thickLine" presStyleLbl="alignNode1" presStyleIdx="3" presStyleCnt="6"/>
      <dgm:spPr/>
    </dgm:pt>
    <dgm:pt modelId="{ACC11474-F931-47B8-9A14-0BEFB9273547}" type="pres">
      <dgm:prSet presAssocID="{29CA7D6B-8B9B-4F11-86F5-32FE41F2108B}" presName="horz1" presStyleCnt="0"/>
      <dgm:spPr/>
    </dgm:pt>
    <dgm:pt modelId="{616779DE-EC01-490E-B75A-69F906C46853}" type="pres">
      <dgm:prSet presAssocID="{29CA7D6B-8B9B-4F11-86F5-32FE41F2108B}" presName="tx1" presStyleLbl="revTx" presStyleIdx="6" presStyleCnt="12"/>
      <dgm:spPr/>
    </dgm:pt>
    <dgm:pt modelId="{4062937F-43F6-415F-A03B-863BE3C88BF4}" type="pres">
      <dgm:prSet presAssocID="{29CA7D6B-8B9B-4F11-86F5-32FE41F2108B}" presName="vert1" presStyleCnt="0"/>
      <dgm:spPr/>
    </dgm:pt>
    <dgm:pt modelId="{35C891D9-D3BE-4ED8-BB8E-F1F175AD9252}" type="pres">
      <dgm:prSet presAssocID="{1EFF866F-F890-4771-8134-C8EA72E10837}" presName="vertSpace2a" presStyleCnt="0"/>
      <dgm:spPr/>
    </dgm:pt>
    <dgm:pt modelId="{BB616D30-4563-46EB-98D0-53224385094F}" type="pres">
      <dgm:prSet presAssocID="{1EFF866F-F890-4771-8134-C8EA72E10837}" presName="horz2" presStyleCnt="0"/>
      <dgm:spPr/>
    </dgm:pt>
    <dgm:pt modelId="{BD268831-2DA5-44E5-9CE5-44349FC3BA67}" type="pres">
      <dgm:prSet presAssocID="{1EFF866F-F890-4771-8134-C8EA72E10837}" presName="horzSpace2" presStyleCnt="0"/>
      <dgm:spPr/>
    </dgm:pt>
    <dgm:pt modelId="{7D8BCCB5-D9D4-4BBD-B71F-3F6FF37430EE}" type="pres">
      <dgm:prSet presAssocID="{1EFF866F-F890-4771-8134-C8EA72E10837}" presName="tx2" presStyleLbl="revTx" presStyleIdx="7" presStyleCnt="12"/>
      <dgm:spPr/>
    </dgm:pt>
    <dgm:pt modelId="{E3D487FB-1DF0-4C38-B55A-194A22526279}" type="pres">
      <dgm:prSet presAssocID="{1EFF866F-F890-4771-8134-C8EA72E10837}" presName="vert2" presStyleCnt="0"/>
      <dgm:spPr/>
    </dgm:pt>
    <dgm:pt modelId="{A9C20F1C-F5AE-4D51-898F-065D7F167AC2}" type="pres">
      <dgm:prSet presAssocID="{1EFF866F-F890-4771-8134-C8EA72E10837}" presName="thinLine2b" presStyleLbl="callout" presStyleIdx="3" presStyleCnt="6"/>
      <dgm:spPr/>
    </dgm:pt>
    <dgm:pt modelId="{B8D66818-4E2E-4267-97D3-3BC219536709}" type="pres">
      <dgm:prSet presAssocID="{1EFF866F-F890-4771-8134-C8EA72E10837}" presName="vertSpace2b" presStyleCnt="0"/>
      <dgm:spPr/>
    </dgm:pt>
    <dgm:pt modelId="{87BEF250-AFF3-4E83-954A-FB9FD043D275}" type="pres">
      <dgm:prSet presAssocID="{F89E1FA7-84C7-48AD-8215-116EC2BC65A9}" presName="thickLine" presStyleLbl="alignNode1" presStyleIdx="4" presStyleCnt="6"/>
      <dgm:spPr/>
    </dgm:pt>
    <dgm:pt modelId="{9A6C8E93-AB9C-41A0-ABA8-BE40A002E99C}" type="pres">
      <dgm:prSet presAssocID="{F89E1FA7-84C7-48AD-8215-116EC2BC65A9}" presName="horz1" presStyleCnt="0"/>
      <dgm:spPr/>
    </dgm:pt>
    <dgm:pt modelId="{0F1B3E5B-96B1-446B-93C8-5B929A575519}" type="pres">
      <dgm:prSet presAssocID="{F89E1FA7-84C7-48AD-8215-116EC2BC65A9}" presName="tx1" presStyleLbl="revTx" presStyleIdx="8" presStyleCnt="12"/>
      <dgm:spPr/>
    </dgm:pt>
    <dgm:pt modelId="{BAAD5CE2-95C8-4FBA-8D6D-89E5DF662BDD}" type="pres">
      <dgm:prSet presAssocID="{F89E1FA7-84C7-48AD-8215-116EC2BC65A9}" presName="vert1" presStyleCnt="0"/>
      <dgm:spPr/>
    </dgm:pt>
    <dgm:pt modelId="{FDE4D907-7566-432E-A884-AD391A5F9FBA}" type="pres">
      <dgm:prSet presAssocID="{F94DAB5F-24DC-431B-88C9-7D1D67276AFB}" presName="vertSpace2a" presStyleCnt="0"/>
      <dgm:spPr/>
    </dgm:pt>
    <dgm:pt modelId="{875DA43F-6C01-447F-8F23-9117C1205CD0}" type="pres">
      <dgm:prSet presAssocID="{F94DAB5F-24DC-431B-88C9-7D1D67276AFB}" presName="horz2" presStyleCnt="0"/>
      <dgm:spPr/>
    </dgm:pt>
    <dgm:pt modelId="{95E65C79-1B4C-480D-9B80-556C9A2C9E1A}" type="pres">
      <dgm:prSet presAssocID="{F94DAB5F-24DC-431B-88C9-7D1D67276AFB}" presName="horzSpace2" presStyleCnt="0"/>
      <dgm:spPr/>
    </dgm:pt>
    <dgm:pt modelId="{4B6DA910-4F7D-449B-97D1-D4A93DEF72BD}" type="pres">
      <dgm:prSet presAssocID="{F94DAB5F-24DC-431B-88C9-7D1D67276AFB}" presName="tx2" presStyleLbl="revTx" presStyleIdx="9" presStyleCnt="12"/>
      <dgm:spPr/>
    </dgm:pt>
    <dgm:pt modelId="{A0B7D1EC-4A41-400A-B64D-C3DF4E13B736}" type="pres">
      <dgm:prSet presAssocID="{F94DAB5F-24DC-431B-88C9-7D1D67276AFB}" presName="vert2" presStyleCnt="0"/>
      <dgm:spPr/>
    </dgm:pt>
    <dgm:pt modelId="{DBE59547-171D-426C-9CA9-67291997EB2E}" type="pres">
      <dgm:prSet presAssocID="{F94DAB5F-24DC-431B-88C9-7D1D67276AFB}" presName="thinLine2b" presStyleLbl="callout" presStyleIdx="4" presStyleCnt="6"/>
      <dgm:spPr/>
    </dgm:pt>
    <dgm:pt modelId="{A15897F2-E230-4E14-AEC3-8074CBA34105}" type="pres">
      <dgm:prSet presAssocID="{F94DAB5F-24DC-431B-88C9-7D1D67276AFB}" presName="vertSpace2b" presStyleCnt="0"/>
      <dgm:spPr/>
    </dgm:pt>
    <dgm:pt modelId="{DCCBFF5D-88CF-4D93-B9C5-CA15916824A5}" type="pres">
      <dgm:prSet presAssocID="{CEF0A8F7-35E1-4C8F-8E91-40631B15B2BF}" presName="thickLine" presStyleLbl="alignNode1" presStyleIdx="5" presStyleCnt="6"/>
      <dgm:spPr/>
    </dgm:pt>
    <dgm:pt modelId="{DEFE10AE-1B9E-459A-8513-C689AD8B4B70}" type="pres">
      <dgm:prSet presAssocID="{CEF0A8F7-35E1-4C8F-8E91-40631B15B2BF}" presName="horz1" presStyleCnt="0"/>
      <dgm:spPr/>
    </dgm:pt>
    <dgm:pt modelId="{7C540BE8-B71C-4510-B25E-B147CCC6985D}" type="pres">
      <dgm:prSet presAssocID="{CEF0A8F7-35E1-4C8F-8E91-40631B15B2BF}" presName="tx1" presStyleLbl="revTx" presStyleIdx="10" presStyleCnt="12"/>
      <dgm:spPr/>
    </dgm:pt>
    <dgm:pt modelId="{1664F4F7-C865-4158-8CD8-ED7A0FAF2E57}" type="pres">
      <dgm:prSet presAssocID="{CEF0A8F7-35E1-4C8F-8E91-40631B15B2BF}" presName="vert1" presStyleCnt="0"/>
      <dgm:spPr/>
    </dgm:pt>
    <dgm:pt modelId="{D8D1FE14-3FD8-4B3C-9042-7A4891B9F184}" type="pres">
      <dgm:prSet presAssocID="{E9BDB1A2-229E-4D79-8146-83D4C91BA66E}" presName="vertSpace2a" presStyleCnt="0"/>
      <dgm:spPr/>
    </dgm:pt>
    <dgm:pt modelId="{B9A335E4-0124-40A3-A5E9-402D3E130B76}" type="pres">
      <dgm:prSet presAssocID="{E9BDB1A2-229E-4D79-8146-83D4C91BA66E}" presName="horz2" presStyleCnt="0"/>
      <dgm:spPr/>
    </dgm:pt>
    <dgm:pt modelId="{46D5E92A-D1EA-4067-A8D6-11C50BE6584F}" type="pres">
      <dgm:prSet presAssocID="{E9BDB1A2-229E-4D79-8146-83D4C91BA66E}" presName="horzSpace2" presStyleCnt="0"/>
      <dgm:spPr/>
    </dgm:pt>
    <dgm:pt modelId="{00A85404-6890-41F6-8927-76F98CCF5948}" type="pres">
      <dgm:prSet presAssocID="{E9BDB1A2-229E-4D79-8146-83D4C91BA66E}" presName="tx2" presStyleLbl="revTx" presStyleIdx="11" presStyleCnt="12"/>
      <dgm:spPr/>
    </dgm:pt>
    <dgm:pt modelId="{793F95E2-42F3-4A6C-97B2-07F0EEDC66EF}" type="pres">
      <dgm:prSet presAssocID="{E9BDB1A2-229E-4D79-8146-83D4C91BA66E}" presName="vert2" presStyleCnt="0"/>
      <dgm:spPr/>
    </dgm:pt>
    <dgm:pt modelId="{56679586-0D40-48FC-AD2F-E001836AA6B3}" type="pres">
      <dgm:prSet presAssocID="{E9BDB1A2-229E-4D79-8146-83D4C91BA66E}" presName="thinLine2b" presStyleLbl="callout" presStyleIdx="5" presStyleCnt="6"/>
      <dgm:spPr/>
    </dgm:pt>
    <dgm:pt modelId="{9E03CC05-9312-45AD-BBF0-C1CC59B9251B}" type="pres">
      <dgm:prSet presAssocID="{E9BDB1A2-229E-4D79-8146-83D4C91BA66E}" presName="vertSpace2b" presStyleCnt="0"/>
      <dgm:spPr/>
    </dgm:pt>
  </dgm:ptLst>
  <dgm:cxnLst>
    <dgm:cxn modelId="{F82B4309-4861-49E6-BCE1-0AE83E9554EC}" type="presOf" srcId="{F89E1FA7-84C7-48AD-8215-116EC2BC65A9}" destId="{0F1B3E5B-96B1-446B-93C8-5B929A575519}" srcOrd="0" destOrd="0" presId="urn:microsoft.com/office/officeart/2008/layout/LinedList"/>
    <dgm:cxn modelId="{90630216-195F-423B-A573-626EB5093B25}" srcId="{F89E1FA7-84C7-48AD-8215-116EC2BC65A9}" destId="{F94DAB5F-24DC-431B-88C9-7D1D67276AFB}" srcOrd="0" destOrd="0" parTransId="{FF22156E-EC9E-4249-B36A-243FE29962ED}" sibTransId="{1D3BE5DB-AC7D-4A9A-80CC-BE7AAC56C816}"/>
    <dgm:cxn modelId="{E8D2212B-F011-4918-A180-812B3408E6A5}" srcId="{E27B7252-1FD6-4B2E-A97A-DFC8BCEF8D3D}" destId="{29CA7D6B-8B9B-4F11-86F5-32FE41F2108B}" srcOrd="3" destOrd="0" parTransId="{B2162494-13A5-49EB-9F44-3006FBE075C3}" sibTransId="{60E6B29D-161D-4448-9923-32C533F4D11C}"/>
    <dgm:cxn modelId="{F5D6463F-A5FC-4B87-9DBB-9BBE0C4EC801}" type="presOf" srcId="{9D6FC9E2-7906-4393-A468-29365D3649D1}" destId="{10F2BFF4-EDDA-4470-8EBB-462D5B5A3605}" srcOrd="0" destOrd="0" presId="urn:microsoft.com/office/officeart/2008/layout/LinedList"/>
    <dgm:cxn modelId="{7534ED5F-6DA4-412E-AFE4-FA708DCCFE7D}" type="presOf" srcId="{7210C8CE-B0DF-4DAF-BB6A-91FEFA56A6AA}" destId="{59DCCCB5-7F9A-409E-906B-34EEEE4777C9}" srcOrd="0" destOrd="0" presId="urn:microsoft.com/office/officeart/2008/layout/LinedList"/>
    <dgm:cxn modelId="{D7F7B661-5B39-4378-9C6B-D87F0081FD49}" type="presOf" srcId="{F94DAB5F-24DC-431B-88C9-7D1D67276AFB}" destId="{4B6DA910-4F7D-449B-97D1-D4A93DEF72BD}" srcOrd="0" destOrd="0" presId="urn:microsoft.com/office/officeart/2008/layout/LinedList"/>
    <dgm:cxn modelId="{7BC9F046-9840-4E24-A3B8-46B18E4159D2}" srcId="{E27B7252-1FD6-4B2E-A97A-DFC8BCEF8D3D}" destId="{CEF0A8F7-35E1-4C8F-8E91-40631B15B2BF}" srcOrd="5" destOrd="0" parTransId="{5E815E1B-052F-42D4-ACE2-871D35444B60}" sibTransId="{12EEC9E1-84BB-490C-90DF-36B7557D413C}"/>
    <dgm:cxn modelId="{BDFDD147-2B8B-4A31-A760-E803839F65EF}" srcId="{E27B7252-1FD6-4B2E-A97A-DFC8BCEF8D3D}" destId="{F89E1FA7-84C7-48AD-8215-116EC2BC65A9}" srcOrd="4" destOrd="0" parTransId="{CB0CFBF2-5975-4C83-9883-09261351FC06}" sibTransId="{141F2E1D-4486-4F88-8070-07ED0A2FDCFA}"/>
    <dgm:cxn modelId="{AFA89168-12C7-45AE-9558-E999EA740752}" srcId="{4B063B9E-99B8-414B-A369-58A2A1A75229}" destId="{7210C8CE-B0DF-4DAF-BB6A-91FEFA56A6AA}" srcOrd="0" destOrd="0" parTransId="{CF278C89-FD82-471E-86B3-7A76BC7BF6D1}" sibTransId="{8BE6A263-D9EC-4A73-A770-4DA1BD49723D}"/>
    <dgm:cxn modelId="{3EF7166B-615E-418E-8783-F2A64322CF09}" srcId="{EC6E6DC0-4E4D-4DE2-B0EF-1E890874763D}" destId="{C14E7F6B-F4FD-452F-9EDB-D46888D1BC78}" srcOrd="0" destOrd="0" parTransId="{CBD967A2-0810-4A60-94BD-C031FD451B40}" sibTransId="{2F352E46-3695-4F78-B927-3FFA9E11114B}"/>
    <dgm:cxn modelId="{7068376D-4114-4049-BD7E-CC2BA1D0C7D3}" type="presOf" srcId="{C14E7F6B-F4FD-452F-9EDB-D46888D1BC78}" destId="{9B2E53A0-D5E8-4892-BCB5-9DC33F8A0383}" srcOrd="0" destOrd="0" presId="urn:microsoft.com/office/officeart/2008/layout/LinedList"/>
    <dgm:cxn modelId="{C7E1D56F-C5E8-4F61-AE57-C8856BD8000D}" type="presOf" srcId="{E9BDB1A2-229E-4D79-8146-83D4C91BA66E}" destId="{00A85404-6890-41F6-8927-76F98CCF5948}" srcOrd="0" destOrd="0" presId="urn:microsoft.com/office/officeart/2008/layout/LinedList"/>
    <dgm:cxn modelId="{60BA9F55-81A4-4369-B0BC-ACFD37DEA3DA}" type="presOf" srcId="{E27B7252-1FD6-4B2E-A97A-DFC8BCEF8D3D}" destId="{DDB38CCB-2EFF-4FFA-B37F-8D29695B18B5}" srcOrd="0" destOrd="0" presId="urn:microsoft.com/office/officeart/2008/layout/LinedList"/>
    <dgm:cxn modelId="{78606190-451F-40C1-885D-136FAEDC5053}" srcId="{E27B7252-1FD6-4B2E-A97A-DFC8BCEF8D3D}" destId="{4B063B9E-99B8-414B-A369-58A2A1A75229}" srcOrd="2" destOrd="0" parTransId="{B715CBB8-3502-46DA-A9E0-1D47F4A279D7}" sibTransId="{079E011F-797B-475F-8B1F-A1B4531C9FB9}"/>
    <dgm:cxn modelId="{26D86591-323E-4A2B-91B0-132FD98BE7D3}" srcId="{CEF0A8F7-35E1-4C8F-8E91-40631B15B2BF}" destId="{E9BDB1A2-229E-4D79-8146-83D4C91BA66E}" srcOrd="0" destOrd="0" parTransId="{765F511F-FA42-453F-B953-75BAE4C42A35}" sibTransId="{9269E17D-F7EA-4D15-BC58-BDAED0EE2AB0}"/>
    <dgm:cxn modelId="{BC6F4596-D974-40F7-AF2D-68174AEF04AC}" srcId="{E27B7252-1FD6-4B2E-A97A-DFC8BCEF8D3D}" destId="{9D6FC9E2-7906-4393-A468-29365D3649D1}" srcOrd="0" destOrd="0" parTransId="{4BC53BAE-83A8-41AD-AF61-07663E8EDD7C}" sibTransId="{582F2B1D-EF86-4F65-86EF-D75B9AADDD96}"/>
    <dgm:cxn modelId="{188294B4-D0E4-4493-9923-488A50EE5DB4}" type="presOf" srcId="{EC6E6DC0-4E4D-4DE2-B0EF-1E890874763D}" destId="{EA0302E9-6BD0-4C6C-8298-FB1EB8A1C37C}" srcOrd="0" destOrd="0" presId="urn:microsoft.com/office/officeart/2008/layout/LinedList"/>
    <dgm:cxn modelId="{D3DE4AC1-AE73-42A4-AD1B-28015CA8949B}" type="presOf" srcId="{29CA7D6B-8B9B-4F11-86F5-32FE41F2108B}" destId="{616779DE-EC01-490E-B75A-69F906C46853}" srcOrd="0" destOrd="0" presId="urn:microsoft.com/office/officeart/2008/layout/LinedList"/>
    <dgm:cxn modelId="{453722C6-3DC7-45C9-9C37-AA6CA632DAB2}" type="presOf" srcId="{1EFF866F-F890-4771-8134-C8EA72E10837}" destId="{7D8BCCB5-D9D4-4BBD-B71F-3F6FF37430EE}" srcOrd="0" destOrd="0" presId="urn:microsoft.com/office/officeart/2008/layout/LinedList"/>
    <dgm:cxn modelId="{E79BECCF-8E19-4C47-A98C-D17D088E4F76}" srcId="{29CA7D6B-8B9B-4F11-86F5-32FE41F2108B}" destId="{1EFF866F-F890-4771-8134-C8EA72E10837}" srcOrd="0" destOrd="0" parTransId="{C597C9AD-7F82-450A-B00D-215789656469}" sibTransId="{D78D4304-F2E4-4FC5-80D9-86D29B3DBF38}"/>
    <dgm:cxn modelId="{372570E0-7B14-4A55-89FF-E713D1D4954A}" type="presOf" srcId="{4B063B9E-99B8-414B-A369-58A2A1A75229}" destId="{449CD840-C693-4EF0-9DD7-84A9B053D360}" srcOrd="0" destOrd="0" presId="urn:microsoft.com/office/officeart/2008/layout/LinedList"/>
    <dgm:cxn modelId="{25FA9DE3-03A7-4B6A-8957-AC60EB91651A}" srcId="{E27B7252-1FD6-4B2E-A97A-DFC8BCEF8D3D}" destId="{EC6E6DC0-4E4D-4DE2-B0EF-1E890874763D}" srcOrd="1" destOrd="0" parTransId="{AF20F0E5-2042-4195-AF73-AA30F230B247}" sibTransId="{F1092400-5C61-4062-9B52-7E2478617815}"/>
    <dgm:cxn modelId="{AA9A60EF-5D0A-4CDA-84F7-EEDA4008CCC3}" type="presOf" srcId="{DC11ED70-9705-4C98-8425-CDE374203DF0}" destId="{33484DCD-A6AB-4393-971A-0EE19FC89D4F}" srcOrd="0" destOrd="0" presId="urn:microsoft.com/office/officeart/2008/layout/LinedList"/>
    <dgm:cxn modelId="{F36E40F6-69FA-40EA-A697-0E45E4CB51AB}" srcId="{9D6FC9E2-7906-4393-A468-29365D3649D1}" destId="{DC11ED70-9705-4C98-8425-CDE374203DF0}" srcOrd="0" destOrd="0" parTransId="{F28C48F4-539C-4547-9632-7C3F66321E4F}" sibTransId="{59DEC841-58A3-4A72-B12D-5542472A1BBF}"/>
    <dgm:cxn modelId="{E6F734F9-1E33-4779-90BD-FCE5894C4C32}" type="presOf" srcId="{CEF0A8F7-35E1-4C8F-8E91-40631B15B2BF}" destId="{7C540BE8-B71C-4510-B25E-B147CCC6985D}" srcOrd="0" destOrd="0" presId="urn:microsoft.com/office/officeart/2008/layout/LinedList"/>
    <dgm:cxn modelId="{A1219836-CA5F-4A88-9D75-DE9F7BA24D47}" type="presParOf" srcId="{DDB38CCB-2EFF-4FFA-B37F-8D29695B18B5}" destId="{832A7BA9-AC06-4937-A2D1-EE1C43BFA96C}" srcOrd="0" destOrd="0" presId="urn:microsoft.com/office/officeart/2008/layout/LinedList"/>
    <dgm:cxn modelId="{E34A40A5-3088-45CC-92B9-E3B6D2FA2275}" type="presParOf" srcId="{DDB38CCB-2EFF-4FFA-B37F-8D29695B18B5}" destId="{A14C6252-B71C-422F-9BCA-7A26843A499E}" srcOrd="1" destOrd="0" presId="urn:microsoft.com/office/officeart/2008/layout/LinedList"/>
    <dgm:cxn modelId="{F3446EBE-64FE-4103-BD38-542DBADF4B74}" type="presParOf" srcId="{A14C6252-B71C-422F-9BCA-7A26843A499E}" destId="{10F2BFF4-EDDA-4470-8EBB-462D5B5A3605}" srcOrd="0" destOrd="0" presId="urn:microsoft.com/office/officeart/2008/layout/LinedList"/>
    <dgm:cxn modelId="{81872102-82DB-4BC1-8694-9AF920421593}" type="presParOf" srcId="{A14C6252-B71C-422F-9BCA-7A26843A499E}" destId="{7312BE9B-9A5F-4CB9-8450-68C02CA55CFB}" srcOrd="1" destOrd="0" presId="urn:microsoft.com/office/officeart/2008/layout/LinedList"/>
    <dgm:cxn modelId="{F242863F-4E94-4FB6-BDCB-7DC57412CC1A}" type="presParOf" srcId="{7312BE9B-9A5F-4CB9-8450-68C02CA55CFB}" destId="{E6422F54-ED7D-4902-9C56-1DDCF44482D3}" srcOrd="0" destOrd="0" presId="urn:microsoft.com/office/officeart/2008/layout/LinedList"/>
    <dgm:cxn modelId="{8B616A0E-E794-4D03-9857-C5FE2587AB6D}" type="presParOf" srcId="{7312BE9B-9A5F-4CB9-8450-68C02CA55CFB}" destId="{0CCACCD4-D614-49FD-9049-2186617DBD76}" srcOrd="1" destOrd="0" presId="urn:microsoft.com/office/officeart/2008/layout/LinedList"/>
    <dgm:cxn modelId="{4CC49575-3AB0-4136-9E7E-A1AFFAE17E07}" type="presParOf" srcId="{0CCACCD4-D614-49FD-9049-2186617DBD76}" destId="{7625B350-1C42-4CEF-B521-D73A7EFD96D0}" srcOrd="0" destOrd="0" presId="urn:microsoft.com/office/officeart/2008/layout/LinedList"/>
    <dgm:cxn modelId="{8D86EBBE-0FDE-4B7C-AAED-8862DA76CA91}" type="presParOf" srcId="{0CCACCD4-D614-49FD-9049-2186617DBD76}" destId="{33484DCD-A6AB-4393-971A-0EE19FC89D4F}" srcOrd="1" destOrd="0" presId="urn:microsoft.com/office/officeart/2008/layout/LinedList"/>
    <dgm:cxn modelId="{642A53B7-613E-47C7-9DFD-33E6D79F5A5B}" type="presParOf" srcId="{0CCACCD4-D614-49FD-9049-2186617DBD76}" destId="{C2E742A7-857E-4BED-8AB8-89611986004B}" srcOrd="2" destOrd="0" presId="urn:microsoft.com/office/officeart/2008/layout/LinedList"/>
    <dgm:cxn modelId="{C693293D-5C0E-458B-B4CB-10865563962B}" type="presParOf" srcId="{7312BE9B-9A5F-4CB9-8450-68C02CA55CFB}" destId="{31AA2761-1E7B-437F-B113-02B0361B5F5A}" srcOrd="2" destOrd="0" presId="urn:microsoft.com/office/officeart/2008/layout/LinedList"/>
    <dgm:cxn modelId="{9AD25F6E-A47E-41CA-8998-499C09B16F3F}" type="presParOf" srcId="{7312BE9B-9A5F-4CB9-8450-68C02CA55CFB}" destId="{8CC374E4-9C50-4B0A-8ACB-8F83224BA2A5}" srcOrd="3" destOrd="0" presId="urn:microsoft.com/office/officeart/2008/layout/LinedList"/>
    <dgm:cxn modelId="{4FA14489-9F7F-47D3-9A36-C90C06F533ED}" type="presParOf" srcId="{DDB38CCB-2EFF-4FFA-B37F-8D29695B18B5}" destId="{0617874F-9DC5-4BD9-8702-9940CCF48F6B}" srcOrd="2" destOrd="0" presId="urn:microsoft.com/office/officeart/2008/layout/LinedList"/>
    <dgm:cxn modelId="{A4806D95-A85C-4AB5-807C-9DFEA7BDE7C7}" type="presParOf" srcId="{DDB38CCB-2EFF-4FFA-B37F-8D29695B18B5}" destId="{4CA4328B-E52D-4904-BB03-82E6C2CC200B}" srcOrd="3" destOrd="0" presId="urn:microsoft.com/office/officeart/2008/layout/LinedList"/>
    <dgm:cxn modelId="{B0125AE1-A77D-4A54-8D9D-DFFF60E2B92A}" type="presParOf" srcId="{4CA4328B-E52D-4904-BB03-82E6C2CC200B}" destId="{EA0302E9-6BD0-4C6C-8298-FB1EB8A1C37C}" srcOrd="0" destOrd="0" presId="urn:microsoft.com/office/officeart/2008/layout/LinedList"/>
    <dgm:cxn modelId="{DF7A2A1A-F84C-444A-BC30-95996233A89B}" type="presParOf" srcId="{4CA4328B-E52D-4904-BB03-82E6C2CC200B}" destId="{0C2D6EB6-145E-488F-BD9D-5A17E31127D5}" srcOrd="1" destOrd="0" presId="urn:microsoft.com/office/officeart/2008/layout/LinedList"/>
    <dgm:cxn modelId="{50D0758C-9C99-4525-9615-CF88DC23FF17}" type="presParOf" srcId="{0C2D6EB6-145E-488F-BD9D-5A17E31127D5}" destId="{790E3F87-0831-449C-A083-F6EABED77EF9}" srcOrd="0" destOrd="0" presId="urn:microsoft.com/office/officeart/2008/layout/LinedList"/>
    <dgm:cxn modelId="{094AEE37-5119-4616-BFA0-F759B9F7AF69}" type="presParOf" srcId="{0C2D6EB6-145E-488F-BD9D-5A17E31127D5}" destId="{447BFFDC-FD57-4B57-ADE2-73DB830D56D1}" srcOrd="1" destOrd="0" presId="urn:microsoft.com/office/officeart/2008/layout/LinedList"/>
    <dgm:cxn modelId="{FAC678E4-1D98-48E2-99B3-7364E56C5EFA}" type="presParOf" srcId="{447BFFDC-FD57-4B57-ADE2-73DB830D56D1}" destId="{F8EE12FE-B6D8-4660-976F-A2A2A25C0582}" srcOrd="0" destOrd="0" presId="urn:microsoft.com/office/officeart/2008/layout/LinedList"/>
    <dgm:cxn modelId="{82FA570B-0E28-465D-9510-D92B15B27563}" type="presParOf" srcId="{447BFFDC-FD57-4B57-ADE2-73DB830D56D1}" destId="{9B2E53A0-D5E8-4892-BCB5-9DC33F8A0383}" srcOrd="1" destOrd="0" presId="urn:microsoft.com/office/officeart/2008/layout/LinedList"/>
    <dgm:cxn modelId="{DD79E698-1841-4A22-B9EE-3B71245B107D}" type="presParOf" srcId="{447BFFDC-FD57-4B57-ADE2-73DB830D56D1}" destId="{A3712352-A757-46A6-9D83-F66A0A1BE089}" srcOrd="2" destOrd="0" presId="urn:microsoft.com/office/officeart/2008/layout/LinedList"/>
    <dgm:cxn modelId="{444F367B-C1DC-4B12-856C-C658012553E3}" type="presParOf" srcId="{0C2D6EB6-145E-488F-BD9D-5A17E31127D5}" destId="{6759B58B-3CBC-4FA1-9110-182BA0FF5F98}" srcOrd="2" destOrd="0" presId="urn:microsoft.com/office/officeart/2008/layout/LinedList"/>
    <dgm:cxn modelId="{5777910D-3B80-4AEA-A998-A170C328A071}" type="presParOf" srcId="{0C2D6EB6-145E-488F-BD9D-5A17E31127D5}" destId="{08717CAB-6758-4F06-9301-4F278D7B7857}" srcOrd="3" destOrd="0" presId="urn:microsoft.com/office/officeart/2008/layout/LinedList"/>
    <dgm:cxn modelId="{A2AAC8DA-BFB3-4FEE-A3AA-D7C98177FCD0}" type="presParOf" srcId="{DDB38CCB-2EFF-4FFA-B37F-8D29695B18B5}" destId="{6D6CEB1A-6E54-40C0-837D-310E30EA763E}" srcOrd="4" destOrd="0" presId="urn:microsoft.com/office/officeart/2008/layout/LinedList"/>
    <dgm:cxn modelId="{1D6269A7-940B-4609-8279-2AC719702F46}" type="presParOf" srcId="{DDB38CCB-2EFF-4FFA-B37F-8D29695B18B5}" destId="{5458E000-76A3-434E-9437-E770960E0480}" srcOrd="5" destOrd="0" presId="urn:microsoft.com/office/officeart/2008/layout/LinedList"/>
    <dgm:cxn modelId="{0CD99902-1900-48AE-9491-FE74AB55E0B6}" type="presParOf" srcId="{5458E000-76A3-434E-9437-E770960E0480}" destId="{449CD840-C693-4EF0-9DD7-84A9B053D360}" srcOrd="0" destOrd="0" presId="urn:microsoft.com/office/officeart/2008/layout/LinedList"/>
    <dgm:cxn modelId="{8089EE4C-9C0A-4F2B-BDBB-F7FC6402C6EE}" type="presParOf" srcId="{5458E000-76A3-434E-9437-E770960E0480}" destId="{F2C10B73-6F96-4D8B-89FC-34D8B99408C1}" srcOrd="1" destOrd="0" presId="urn:microsoft.com/office/officeart/2008/layout/LinedList"/>
    <dgm:cxn modelId="{FB391989-1452-4202-9555-7D45FE702A85}" type="presParOf" srcId="{F2C10B73-6F96-4D8B-89FC-34D8B99408C1}" destId="{3423DC15-A75E-4281-B6A9-8B618D2BAD0E}" srcOrd="0" destOrd="0" presId="urn:microsoft.com/office/officeart/2008/layout/LinedList"/>
    <dgm:cxn modelId="{03653A2B-A81D-4B0C-B427-D4F1EA3A3306}" type="presParOf" srcId="{F2C10B73-6F96-4D8B-89FC-34D8B99408C1}" destId="{6E55FB40-5E8B-4525-9A09-E81C75394DCD}" srcOrd="1" destOrd="0" presId="urn:microsoft.com/office/officeart/2008/layout/LinedList"/>
    <dgm:cxn modelId="{EDA6597C-45C8-4ED9-B877-FFD5D81FEA7C}" type="presParOf" srcId="{6E55FB40-5E8B-4525-9A09-E81C75394DCD}" destId="{E9E113E5-7B32-41ED-B480-FDA0D3D501F5}" srcOrd="0" destOrd="0" presId="urn:microsoft.com/office/officeart/2008/layout/LinedList"/>
    <dgm:cxn modelId="{0D167B1A-1E1B-4F17-A271-7BF40429D186}" type="presParOf" srcId="{6E55FB40-5E8B-4525-9A09-E81C75394DCD}" destId="{59DCCCB5-7F9A-409E-906B-34EEEE4777C9}" srcOrd="1" destOrd="0" presId="urn:microsoft.com/office/officeart/2008/layout/LinedList"/>
    <dgm:cxn modelId="{FEA93FC2-5626-442F-A4AF-B7A930BE9038}" type="presParOf" srcId="{6E55FB40-5E8B-4525-9A09-E81C75394DCD}" destId="{586BC523-A287-4A04-9E4A-06676168EDB0}" srcOrd="2" destOrd="0" presId="urn:microsoft.com/office/officeart/2008/layout/LinedList"/>
    <dgm:cxn modelId="{77A969F6-5AF3-4423-9311-9A9506868EDB}" type="presParOf" srcId="{F2C10B73-6F96-4D8B-89FC-34D8B99408C1}" destId="{EE0E0FB1-5E80-4072-AE87-715E4B79A1E4}" srcOrd="2" destOrd="0" presId="urn:microsoft.com/office/officeart/2008/layout/LinedList"/>
    <dgm:cxn modelId="{5460BC45-45E7-4AEC-BC16-0C53E823EA0E}" type="presParOf" srcId="{F2C10B73-6F96-4D8B-89FC-34D8B99408C1}" destId="{8326E332-87E9-4560-AA52-E92ADCE4CB98}" srcOrd="3" destOrd="0" presId="urn:microsoft.com/office/officeart/2008/layout/LinedList"/>
    <dgm:cxn modelId="{FB9B1129-2BF2-4BBB-9B6D-9461F994E0CB}" type="presParOf" srcId="{DDB38CCB-2EFF-4FFA-B37F-8D29695B18B5}" destId="{7CDF6687-E648-4263-81B4-B63944BB90CF}" srcOrd="6" destOrd="0" presId="urn:microsoft.com/office/officeart/2008/layout/LinedList"/>
    <dgm:cxn modelId="{EE623FB6-2850-4697-A6B4-EF020DEE583C}" type="presParOf" srcId="{DDB38CCB-2EFF-4FFA-B37F-8D29695B18B5}" destId="{ACC11474-F931-47B8-9A14-0BEFB9273547}" srcOrd="7" destOrd="0" presId="urn:microsoft.com/office/officeart/2008/layout/LinedList"/>
    <dgm:cxn modelId="{3EF9DCDB-B5DD-47A2-963A-580CEED83FED}" type="presParOf" srcId="{ACC11474-F931-47B8-9A14-0BEFB9273547}" destId="{616779DE-EC01-490E-B75A-69F906C46853}" srcOrd="0" destOrd="0" presId="urn:microsoft.com/office/officeart/2008/layout/LinedList"/>
    <dgm:cxn modelId="{FEC7D3E6-41DF-47EC-8245-F77A568D1F5C}" type="presParOf" srcId="{ACC11474-F931-47B8-9A14-0BEFB9273547}" destId="{4062937F-43F6-415F-A03B-863BE3C88BF4}" srcOrd="1" destOrd="0" presId="urn:microsoft.com/office/officeart/2008/layout/LinedList"/>
    <dgm:cxn modelId="{14873C77-4394-4B73-9C13-4248EBF198F2}" type="presParOf" srcId="{4062937F-43F6-415F-A03B-863BE3C88BF4}" destId="{35C891D9-D3BE-4ED8-BB8E-F1F175AD9252}" srcOrd="0" destOrd="0" presId="urn:microsoft.com/office/officeart/2008/layout/LinedList"/>
    <dgm:cxn modelId="{8D042B45-629E-4ED8-9132-1FE61C201CD7}" type="presParOf" srcId="{4062937F-43F6-415F-A03B-863BE3C88BF4}" destId="{BB616D30-4563-46EB-98D0-53224385094F}" srcOrd="1" destOrd="0" presId="urn:microsoft.com/office/officeart/2008/layout/LinedList"/>
    <dgm:cxn modelId="{CD40D9D4-0BA6-471A-92B0-183416655D87}" type="presParOf" srcId="{BB616D30-4563-46EB-98D0-53224385094F}" destId="{BD268831-2DA5-44E5-9CE5-44349FC3BA67}" srcOrd="0" destOrd="0" presId="urn:microsoft.com/office/officeart/2008/layout/LinedList"/>
    <dgm:cxn modelId="{B375C88C-B71E-4784-9D63-5FEFEBCB4789}" type="presParOf" srcId="{BB616D30-4563-46EB-98D0-53224385094F}" destId="{7D8BCCB5-D9D4-4BBD-B71F-3F6FF37430EE}" srcOrd="1" destOrd="0" presId="urn:microsoft.com/office/officeart/2008/layout/LinedList"/>
    <dgm:cxn modelId="{F144B6C8-162C-452D-B263-1687AD590A31}" type="presParOf" srcId="{BB616D30-4563-46EB-98D0-53224385094F}" destId="{E3D487FB-1DF0-4C38-B55A-194A22526279}" srcOrd="2" destOrd="0" presId="urn:microsoft.com/office/officeart/2008/layout/LinedList"/>
    <dgm:cxn modelId="{4353AB02-71AD-40DB-B286-45AB28784B13}" type="presParOf" srcId="{4062937F-43F6-415F-A03B-863BE3C88BF4}" destId="{A9C20F1C-F5AE-4D51-898F-065D7F167AC2}" srcOrd="2" destOrd="0" presId="urn:microsoft.com/office/officeart/2008/layout/LinedList"/>
    <dgm:cxn modelId="{FC4071DC-D248-4E61-8101-5DC3512D2695}" type="presParOf" srcId="{4062937F-43F6-415F-A03B-863BE3C88BF4}" destId="{B8D66818-4E2E-4267-97D3-3BC219536709}" srcOrd="3" destOrd="0" presId="urn:microsoft.com/office/officeart/2008/layout/LinedList"/>
    <dgm:cxn modelId="{A8CD827A-85B9-4FEC-89E7-15E44F85C945}" type="presParOf" srcId="{DDB38CCB-2EFF-4FFA-B37F-8D29695B18B5}" destId="{87BEF250-AFF3-4E83-954A-FB9FD043D275}" srcOrd="8" destOrd="0" presId="urn:microsoft.com/office/officeart/2008/layout/LinedList"/>
    <dgm:cxn modelId="{3326B841-4592-4B9A-A1FB-7DCA704052A5}" type="presParOf" srcId="{DDB38CCB-2EFF-4FFA-B37F-8D29695B18B5}" destId="{9A6C8E93-AB9C-41A0-ABA8-BE40A002E99C}" srcOrd="9" destOrd="0" presId="urn:microsoft.com/office/officeart/2008/layout/LinedList"/>
    <dgm:cxn modelId="{5A82749F-A7B2-4DB6-A476-97F6512A00D2}" type="presParOf" srcId="{9A6C8E93-AB9C-41A0-ABA8-BE40A002E99C}" destId="{0F1B3E5B-96B1-446B-93C8-5B929A575519}" srcOrd="0" destOrd="0" presId="urn:microsoft.com/office/officeart/2008/layout/LinedList"/>
    <dgm:cxn modelId="{69D3EDFE-F829-4BF9-956B-D1DD94B240E9}" type="presParOf" srcId="{9A6C8E93-AB9C-41A0-ABA8-BE40A002E99C}" destId="{BAAD5CE2-95C8-4FBA-8D6D-89E5DF662BDD}" srcOrd="1" destOrd="0" presId="urn:microsoft.com/office/officeart/2008/layout/LinedList"/>
    <dgm:cxn modelId="{803A88A5-9F6B-496A-B398-0910D81E2FAC}" type="presParOf" srcId="{BAAD5CE2-95C8-4FBA-8D6D-89E5DF662BDD}" destId="{FDE4D907-7566-432E-A884-AD391A5F9FBA}" srcOrd="0" destOrd="0" presId="urn:microsoft.com/office/officeart/2008/layout/LinedList"/>
    <dgm:cxn modelId="{B9701DEF-D614-4904-AFBD-A6A44D2F267A}" type="presParOf" srcId="{BAAD5CE2-95C8-4FBA-8D6D-89E5DF662BDD}" destId="{875DA43F-6C01-447F-8F23-9117C1205CD0}" srcOrd="1" destOrd="0" presId="urn:microsoft.com/office/officeart/2008/layout/LinedList"/>
    <dgm:cxn modelId="{67755EA0-47D5-4E70-8884-8B6B988D1907}" type="presParOf" srcId="{875DA43F-6C01-447F-8F23-9117C1205CD0}" destId="{95E65C79-1B4C-480D-9B80-556C9A2C9E1A}" srcOrd="0" destOrd="0" presId="urn:microsoft.com/office/officeart/2008/layout/LinedList"/>
    <dgm:cxn modelId="{A8E685A1-7C05-4E53-BB0A-31CFB28E9F40}" type="presParOf" srcId="{875DA43F-6C01-447F-8F23-9117C1205CD0}" destId="{4B6DA910-4F7D-449B-97D1-D4A93DEF72BD}" srcOrd="1" destOrd="0" presId="urn:microsoft.com/office/officeart/2008/layout/LinedList"/>
    <dgm:cxn modelId="{019BBCC6-68D5-48EF-9D1B-BAE56511388A}" type="presParOf" srcId="{875DA43F-6C01-447F-8F23-9117C1205CD0}" destId="{A0B7D1EC-4A41-400A-B64D-C3DF4E13B736}" srcOrd="2" destOrd="0" presId="urn:microsoft.com/office/officeart/2008/layout/LinedList"/>
    <dgm:cxn modelId="{5D4138E6-6F29-42D5-9901-3DD80FD22FBF}" type="presParOf" srcId="{BAAD5CE2-95C8-4FBA-8D6D-89E5DF662BDD}" destId="{DBE59547-171D-426C-9CA9-67291997EB2E}" srcOrd="2" destOrd="0" presId="urn:microsoft.com/office/officeart/2008/layout/LinedList"/>
    <dgm:cxn modelId="{97F64158-F082-43A0-BDAA-F4491FACB148}" type="presParOf" srcId="{BAAD5CE2-95C8-4FBA-8D6D-89E5DF662BDD}" destId="{A15897F2-E230-4E14-AEC3-8074CBA34105}" srcOrd="3" destOrd="0" presId="urn:microsoft.com/office/officeart/2008/layout/LinedList"/>
    <dgm:cxn modelId="{1EAA9EA6-D319-4B4C-9755-F719BF5C35A7}" type="presParOf" srcId="{DDB38CCB-2EFF-4FFA-B37F-8D29695B18B5}" destId="{DCCBFF5D-88CF-4D93-B9C5-CA15916824A5}" srcOrd="10" destOrd="0" presId="urn:microsoft.com/office/officeart/2008/layout/LinedList"/>
    <dgm:cxn modelId="{ABB4B1A4-9E45-4D5C-B3D5-75A0ED1A7E70}" type="presParOf" srcId="{DDB38CCB-2EFF-4FFA-B37F-8D29695B18B5}" destId="{DEFE10AE-1B9E-459A-8513-C689AD8B4B70}" srcOrd="11" destOrd="0" presId="urn:microsoft.com/office/officeart/2008/layout/LinedList"/>
    <dgm:cxn modelId="{46328B20-3F13-49E7-90A4-278A9160721D}" type="presParOf" srcId="{DEFE10AE-1B9E-459A-8513-C689AD8B4B70}" destId="{7C540BE8-B71C-4510-B25E-B147CCC6985D}" srcOrd="0" destOrd="0" presId="urn:microsoft.com/office/officeart/2008/layout/LinedList"/>
    <dgm:cxn modelId="{57AB3378-467D-4DD1-A586-DA5B279E9FE6}" type="presParOf" srcId="{DEFE10AE-1B9E-459A-8513-C689AD8B4B70}" destId="{1664F4F7-C865-4158-8CD8-ED7A0FAF2E57}" srcOrd="1" destOrd="0" presId="urn:microsoft.com/office/officeart/2008/layout/LinedList"/>
    <dgm:cxn modelId="{91A09D5B-B274-4D5C-ACA4-6FFBDF47B8F5}" type="presParOf" srcId="{1664F4F7-C865-4158-8CD8-ED7A0FAF2E57}" destId="{D8D1FE14-3FD8-4B3C-9042-7A4891B9F184}" srcOrd="0" destOrd="0" presId="urn:microsoft.com/office/officeart/2008/layout/LinedList"/>
    <dgm:cxn modelId="{60558407-074B-4158-845D-61480CD20EC3}" type="presParOf" srcId="{1664F4F7-C865-4158-8CD8-ED7A0FAF2E57}" destId="{B9A335E4-0124-40A3-A5E9-402D3E130B76}" srcOrd="1" destOrd="0" presId="urn:microsoft.com/office/officeart/2008/layout/LinedList"/>
    <dgm:cxn modelId="{EB291508-C185-467E-8375-7DACFC1332DA}" type="presParOf" srcId="{B9A335E4-0124-40A3-A5E9-402D3E130B76}" destId="{46D5E92A-D1EA-4067-A8D6-11C50BE6584F}" srcOrd="0" destOrd="0" presId="urn:microsoft.com/office/officeart/2008/layout/LinedList"/>
    <dgm:cxn modelId="{C118EA9F-ADEE-4268-9106-0C307E36AEA1}" type="presParOf" srcId="{B9A335E4-0124-40A3-A5E9-402D3E130B76}" destId="{00A85404-6890-41F6-8927-76F98CCF5948}" srcOrd="1" destOrd="0" presId="urn:microsoft.com/office/officeart/2008/layout/LinedList"/>
    <dgm:cxn modelId="{42B54040-80DA-4553-B00C-6D5015129ED0}" type="presParOf" srcId="{B9A335E4-0124-40A3-A5E9-402D3E130B76}" destId="{793F95E2-42F3-4A6C-97B2-07F0EEDC66EF}" srcOrd="2" destOrd="0" presId="urn:microsoft.com/office/officeart/2008/layout/LinedList"/>
    <dgm:cxn modelId="{7F156417-F838-4E12-866D-6EAB040A79D4}" type="presParOf" srcId="{1664F4F7-C865-4158-8CD8-ED7A0FAF2E57}" destId="{56679586-0D40-48FC-AD2F-E001836AA6B3}" srcOrd="2" destOrd="0" presId="urn:microsoft.com/office/officeart/2008/layout/LinedList"/>
    <dgm:cxn modelId="{8F9A0124-336F-4CD6-BA56-B93BBFA89B18}" type="presParOf" srcId="{1664F4F7-C865-4158-8CD8-ED7A0FAF2E57}" destId="{9E03CC05-9312-45AD-BBF0-C1CC59B9251B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2A7BA9-AC06-4937-A2D1-EE1C43BFA96C}">
      <dsp:nvSpPr>
        <dsp:cNvPr id="0" name=""/>
        <dsp:cNvSpPr/>
      </dsp:nvSpPr>
      <dsp:spPr>
        <a:xfrm>
          <a:off x="0" y="1729"/>
          <a:ext cx="99060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0F2BFF4-EDDA-4470-8EBB-462D5B5A3605}">
      <dsp:nvSpPr>
        <dsp:cNvPr id="0" name=""/>
        <dsp:cNvSpPr/>
      </dsp:nvSpPr>
      <dsp:spPr>
        <a:xfrm>
          <a:off x="0" y="1729"/>
          <a:ext cx="1981200" cy="589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>
              <a:latin typeface="Calibri" panose="020F0502020204030204" pitchFamily="34" charset="0"/>
              <a:cs typeface="Calibri" panose="020F0502020204030204" pitchFamily="34" charset="0"/>
            </a:rPr>
            <a:t>ANGEL</a:t>
          </a:r>
        </a:p>
      </dsp:txBody>
      <dsp:txXfrm>
        <a:off x="0" y="1729"/>
        <a:ext cx="1981200" cy="589708"/>
      </dsp:txXfrm>
    </dsp:sp>
    <dsp:sp modelId="{33484DCD-A6AB-4393-971A-0EE19FC89D4F}">
      <dsp:nvSpPr>
        <dsp:cNvPr id="0" name=""/>
        <dsp:cNvSpPr/>
      </dsp:nvSpPr>
      <dsp:spPr>
        <a:xfrm>
          <a:off x="2129790" y="28508"/>
          <a:ext cx="7776210" cy="535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latin typeface="Calibri" panose="020F0502020204030204" pitchFamily="34" charset="0"/>
              <a:cs typeface="Calibri" panose="020F0502020204030204" pitchFamily="34" charset="0"/>
            </a:rPr>
            <a:t>Interfaccia CUI </a:t>
          </a:r>
        </a:p>
      </dsp:txBody>
      <dsp:txXfrm>
        <a:off x="2129790" y="28508"/>
        <a:ext cx="7776210" cy="535575"/>
      </dsp:txXfrm>
    </dsp:sp>
    <dsp:sp modelId="{31AA2761-1E7B-437F-B113-02B0361B5F5A}">
      <dsp:nvSpPr>
        <dsp:cNvPr id="0" name=""/>
        <dsp:cNvSpPr/>
      </dsp:nvSpPr>
      <dsp:spPr>
        <a:xfrm>
          <a:off x="1981200" y="564083"/>
          <a:ext cx="7924800" cy="0"/>
        </a:xfrm>
        <a:prstGeom prst="line">
          <a:avLst/>
        </a:prstGeom>
        <a:noFill/>
        <a:ln w="952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0617874F-9DC5-4BD9-8702-9940CCF48F6B}">
      <dsp:nvSpPr>
        <dsp:cNvPr id="0" name=""/>
        <dsp:cNvSpPr/>
      </dsp:nvSpPr>
      <dsp:spPr>
        <a:xfrm>
          <a:off x="0" y="591438"/>
          <a:ext cx="99060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A0302E9-6BD0-4C6C-8298-FB1EB8A1C37C}">
      <dsp:nvSpPr>
        <dsp:cNvPr id="0" name=""/>
        <dsp:cNvSpPr/>
      </dsp:nvSpPr>
      <dsp:spPr>
        <a:xfrm>
          <a:off x="0" y="591438"/>
          <a:ext cx="1981200" cy="589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>
              <a:latin typeface="Calibri" panose="020F0502020204030204" pitchFamily="34" charset="0"/>
              <a:cs typeface="Calibri" panose="020F0502020204030204" pitchFamily="34" charset="0"/>
            </a:rPr>
            <a:t>PYTHON</a:t>
          </a:r>
        </a:p>
      </dsp:txBody>
      <dsp:txXfrm>
        <a:off x="0" y="591438"/>
        <a:ext cx="1981200" cy="589708"/>
      </dsp:txXfrm>
    </dsp:sp>
    <dsp:sp modelId="{9B2E53A0-D5E8-4892-BCB5-9DC33F8A0383}">
      <dsp:nvSpPr>
        <dsp:cNvPr id="0" name=""/>
        <dsp:cNvSpPr/>
      </dsp:nvSpPr>
      <dsp:spPr>
        <a:xfrm>
          <a:off x="2129790" y="618217"/>
          <a:ext cx="7776210" cy="535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Linguaggio di programmazione dinamico orientato agli oggetti</a:t>
          </a:r>
        </a:p>
      </dsp:txBody>
      <dsp:txXfrm>
        <a:off x="2129790" y="618217"/>
        <a:ext cx="7776210" cy="535575"/>
      </dsp:txXfrm>
    </dsp:sp>
    <dsp:sp modelId="{6759B58B-3CBC-4FA1-9110-182BA0FF5F98}">
      <dsp:nvSpPr>
        <dsp:cNvPr id="0" name=""/>
        <dsp:cNvSpPr/>
      </dsp:nvSpPr>
      <dsp:spPr>
        <a:xfrm>
          <a:off x="1981200" y="1153792"/>
          <a:ext cx="7924800" cy="0"/>
        </a:xfrm>
        <a:prstGeom prst="line">
          <a:avLst/>
        </a:prstGeom>
        <a:noFill/>
        <a:ln w="952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6D6CEB1A-6E54-40C0-837D-310E30EA763E}">
      <dsp:nvSpPr>
        <dsp:cNvPr id="0" name=""/>
        <dsp:cNvSpPr/>
      </dsp:nvSpPr>
      <dsp:spPr>
        <a:xfrm>
          <a:off x="0" y="1181147"/>
          <a:ext cx="99060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49CD840-C693-4EF0-9DD7-84A9B053D360}">
      <dsp:nvSpPr>
        <dsp:cNvPr id="0" name=""/>
        <dsp:cNvSpPr/>
      </dsp:nvSpPr>
      <dsp:spPr>
        <a:xfrm>
          <a:off x="0" y="1181147"/>
          <a:ext cx="1981200" cy="589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>
              <a:latin typeface="Calibri" panose="020F0502020204030204" pitchFamily="34" charset="0"/>
              <a:cs typeface="Calibri" panose="020F0502020204030204" pitchFamily="34" charset="0"/>
            </a:rPr>
            <a:t>SPACY</a:t>
          </a:r>
        </a:p>
      </dsp:txBody>
      <dsp:txXfrm>
        <a:off x="0" y="1181147"/>
        <a:ext cx="1981200" cy="589708"/>
      </dsp:txXfrm>
    </dsp:sp>
    <dsp:sp modelId="{59DCCCB5-7F9A-409E-906B-34EEEE4777C9}">
      <dsp:nvSpPr>
        <dsp:cNvPr id="0" name=""/>
        <dsp:cNvSpPr/>
      </dsp:nvSpPr>
      <dsp:spPr>
        <a:xfrm>
          <a:off x="2129790" y="1207925"/>
          <a:ext cx="7776210" cy="535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latin typeface="Calibri" panose="020F0502020204030204" pitchFamily="34" charset="0"/>
              <a:cs typeface="Calibri" panose="020F0502020204030204" pitchFamily="34" charset="0"/>
            </a:rPr>
            <a:t>Libreria open source per l’elaborazione del linguaggio naturale</a:t>
          </a:r>
        </a:p>
      </dsp:txBody>
      <dsp:txXfrm>
        <a:off x="2129790" y="1207925"/>
        <a:ext cx="7776210" cy="535575"/>
      </dsp:txXfrm>
    </dsp:sp>
    <dsp:sp modelId="{EE0E0FB1-5E80-4072-AE87-715E4B79A1E4}">
      <dsp:nvSpPr>
        <dsp:cNvPr id="0" name=""/>
        <dsp:cNvSpPr/>
      </dsp:nvSpPr>
      <dsp:spPr>
        <a:xfrm>
          <a:off x="1981200" y="1743501"/>
          <a:ext cx="7924800" cy="0"/>
        </a:xfrm>
        <a:prstGeom prst="line">
          <a:avLst/>
        </a:prstGeom>
        <a:noFill/>
        <a:ln w="952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7CDF6687-E648-4263-81B4-B63944BB90CF}">
      <dsp:nvSpPr>
        <dsp:cNvPr id="0" name=""/>
        <dsp:cNvSpPr/>
      </dsp:nvSpPr>
      <dsp:spPr>
        <a:xfrm>
          <a:off x="0" y="1770856"/>
          <a:ext cx="99060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16779DE-EC01-490E-B75A-69F906C46853}">
      <dsp:nvSpPr>
        <dsp:cNvPr id="0" name=""/>
        <dsp:cNvSpPr/>
      </dsp:nvSpPr>
      <dsp:spPr>
        <a:xfrm>
          <a:off x="0" y="1770855"/>
          <a:ext cx="1981200" cy="589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>
              <a:latin typeface="Calibri" panose="020F0502020204030204" pitchFamily="34" charset="0"/>
              <a:cs typeface="Calibri" panose="020F0502020204030204" pitchFamily="34" charset="0"/>
            </a:rPr>
            <a:t>DJANGO</a:t>
          </a:r>
        </a:p>
      </dsp:txBody>
      <dsp:txXfrm>
        <a:off x="0" y="1770855"/>
        <a:ext cx="1981200" cy="589708"/>
      </dsp:txXfrm>
    </dsp:sp>
    <dsp:sp modelId="{7D8BCCB5-D9D4-4BBD-B71F-3F6FF37430EE}">
      <dsp:nvSpPr>
        <dsp:cNvPr id="0" name=""/>
        <dsp:cNvSpPr/>
      </dsp:nvSpPr>
      <dsp:spPr>
        <a:xfrm>
          <a:off x="2129790" y="1797634"/>
          <a:ext cx="7776210" cy="535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Web framework utilizzato per lo sviluppo di applicazioni web ,scritto in Python, segue il paradigma «Model-Template-</a:t>
          </a:r>
          <a:r>
            <a:rPr lang="it-IT" sz="1600" kern="1200" dirty="0" err="1"/>
            <a:t>View</a:t>
          </a:r>
          <a:r>
            <a:rPr lang="it-IT" sz="1600" kern="1200" dirty="0"/>
            <a:t>»</a:t>
          </a:r>
        </a:p>
      </dsp:txBody>
      <dsp:txXfrm>
        <a:off x="2129790" y="1797634"/>
        <a:ext cx="7776210" cy="535575"/>
      </dsp:txXfrm>
    </dsp:sp>
    <dsp:sp modelId="{A9C20F1C-F5AE-4D51-898F-065D7F167AC2}">
      <dsp:nvSpPr>
        <dsp:cNvPr id="0" name=""/>
        <dsp:cNvSpPr/>
      </dsp:nvSpPr>
      <dsp:spPr>
        <a:xfrm>
          <a:off x="1981200" y="2333210"/>
          <a:ext cx="7924800" cy="0"/>
        </a:xfrm>
        <a:prstGeom prst="line">
          <a:avLst/>
        </a:prstGeom>
        <a:noFill/>
        <a:ln w="952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87BEF250-AFF3-4E83-954A-FB9FD043D275}">
      <dsp:nvSpPr>
        <dsp:cNvPr id="0" name=""/>
        <dsp:cNvSpPr/>
      </dsp:nvSpPr>
      <dsp:spPr>
        <a:xfrm>
          <a:off x="0" y="2360564"/>
          <a:ext cx="99060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F1B3E5B-96B1-446B-93C8-5B929A575519}">
      <dsp:nvSpPr>
        <dsp:cNvPr id="0" name=""/>
        <dsp:cNvSpPr/>
      </dsp:nvSpPr>
      <dsp:spPr>
        <a:xfrm>
          <a:off x="0" y="2360564"/>
          <a:ext cx="1981200" cy="589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>
              <a:latin typeface="Calibri" panose="020F0502020204030204" pitchFamily="34" charset="0"/>
              <a:cs typeface="Calibri" panose="020F0502020204030204" pitchFamily="34" charset="0"/>
            </a:rPr>
            <a:t>ANGULAR</a:t>
          </a:r>
        </a:p>
      </dsp:txBody>
      <dsp:txXfrm>
        <a:off x="0" y="2360564"/>
        <a:ext cx="1981200" cy="589708"/>
      </dsp:txXfrm>
    </dsp:sp>
    <dsp:sp modelId="{4B6DA910-4F7D-449B-97D1-D4A93DEF72BD}">
      <dsp:nvSpPr>
        <dsp:cNvPr id="0" name=""/>
        <dsp:cNvSpPr/>
      </dsp:nvSpPr>
      <dsp:spPr>
        <a:xfrm>
          <a:off x="2129790" y="2387343"/>
          <a:ext cx="7776210" cy="535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Framework utilizzato per lo sviluppo di applicazioni web che ha come particolarità di far diventare le applicazioni sviluppate in </a:t>
          </a:r>
          <a:r>
            <a:rPr lang="it-IT" sz="1600" kern="1200" dirty="0" err="1"/>
            <a:t>Angular</a:t>
          </a:r>
          <a:r>
            <a:rPr lang="it-IT" sz="1600" kern="1200" dirty="0"/>
            <a:t> responsive.</a:t>
          </a:r>
        </a:p>
      </dsp:txBody>
      <dsp:txXfrm>
        <a:off x="2129790" y="2387343"/>
        <a:ext cx="7776210" cy="535575"/>
      </dsp:txXfrm>
    </dsp:sp>
    <dsp:sp modelId="{DBE59547-171D-426C-9CA9-67291997EB2E}">
      <dsp:nvSpPr>
        <dsp:cNvPr id="0" name=""/>
        <dsp:cNvSpPr/>
      </dsp:nvSpPr>
      <dsp:spPr>
        <a:xfrm>
          <a:off x="1981200" y="2922919"/>
          <a:ext cx="7924800" cy="0"/>
        </a:xfrm>
        <a:prstGeom prst="line">
          <a:avLst/>
        </a:prstGeom>
        <a:noFill/>
        <a:ln w="952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DCCBFF5D-88CF-4D93-B9C5-CA15916824A5}">
      <dsp:nvSpPr>
        <dsp:cNvPr id="0" name=""/>
        <dsp:cNvSpPr/>
      </dsp:nvSpPr>
      <dsp:spPr>
        <a:xfrm>
          <a:off x="0" y="2950273"/>
          <a:ext cx="99060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C540BE8-B71C-4510-B25E-B147CCC6985D}">
      <dsp:nvSpPr>
        <dsp:cNvPr id="0" name=""/>
        <dsp:cNvSpPr/>
      </dsp:nvSpPr>
      <dsp:spPr>
        <a:xfrm>
          <a:off x="0" y="2950273"/>
          <a:ext cx="1981200" cy="589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>
              <a:latin typeface="Calibri" panose="020F0502020204030204" pitchFamily="34" charset="0"/>
              <a:cs typeface="Calibri" panose="020F0502020204030204" pitchFamily="34" charset="0"/>
            </a:rPr>
            <a:t>MONGO DB</a:t>
          </a:r>
        </a:p>
      </dsp:txBody>
      <dsp:txXfrm>
        <a:off x="0" y="2950273"/>
        <a:ext cx="1981200" cy="589708"/>
      </dsp:txXfrm>
    </dsp:sp>
    <dsp:sp modelId="{00A85404-6890-41F6-8927-76F98CCF5948}">
      <dsp:nvSpPr>
        <dsp:cNvPr id="0" name=""/>
        <dsp:cNvSpPr/>
      </dsp:nvSpPr>
      <dsp:spPr>
        <a:xfrm>
          <a:off x="2129790" y="2977052"/>
          <a:ext cx="7776210" cy="535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Database non relazionale orientato ai documenti.</a:t>
          </a:r>
        </a:p>
      </dsp:txBody>
      <dsp:txXfrm>
        <a:off x="2129790" y="2977052"/>
        <a:ext cx="7776210" cy="535575"/>
      </dsp:txXfrm>
    </dsp:sp>
    <dsp:sp modelId="{56679586-0D40-48FC-AD2F-E001836AA6B3}">
      <dsp:nvSpPr>
        <dsp:cNvPr id="0" name=""/>
        <dsp:cNvSpPr/>
      </dsp:nvSpPr>
      <dsp:spPr>
        <a:xfrm>
          <a:off x="1981200" y="3512627"/>
          <a:ext cx="7924800" cy="0"/>
        </a:xfrm>
        <a:prstGeom prst="line">
          <a:avLst/>
        </a:prstGeom>
        <a:noFill/>
        <a:ln w="952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82C27294-6F46-408F-820F-FB80DDF053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852B6D6-EC01-4F1C-BA34-2B0A87B663E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F05DC1-1DA0-4802-8BFC-5A51951A2E1E}" type="datetimeFigureOut">
              <a:rPr lang="it-IT" smtClean="0"/>
              <a:t>12/12/2022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62A5746-D0EE-4980-A2F9-1EEAB72D0D0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CFBDE76-2160-4E37-959E-2BCA913D837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EF0DC-6683-463A-A3B9-F3D3B6886E7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25190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828B9-BC13-4054-B42C-8C22A5482F6C}" type="datetimeFigureOut">
              <a:rPr lang="it-IT" noProof="0" smtClean="0"/>
              <a:t>12/12/2022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0EC7B-1EC4-49B2-9D36-0990CC3D1063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5810258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0EC7B-1EC4-49B2-9D36-0990CC3D1063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5604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0EC7B-1EC4-49B2-9D36-0990CC3D1063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744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0EC7B-1EC4-49B2-9D36-0990CC3D1063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0642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0EC7B-1EC4-49B2-9D36-0990CC3D1063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5479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0EC7B-1EC4-49B2-9D36-0990CC3D1063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8117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0EC7B-1EC4-49B2-9D36-0990CC3D1063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6504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0EC7B-1EC4-49B2-9D36-0990CC3D1063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4869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magin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ttango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igura a mano libera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igura a mano libera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ttango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igura a mano libera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igura a mano libera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igura a mano libera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igura a mano libera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igura a mano libera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igura a mano libera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igura a mano libera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igura a mano libera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igura a mano libera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igura a mano libera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igura a mano libera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igura a mano libera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igura a mano libera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igura a mano libera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igura a mano libera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igura a mano libera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igura a mano libera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igura a mano libera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igura a mano libera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igura a mano libera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igura a mano libera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igura a mano libera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igura a mano libera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igura a mano libera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ttango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igura a mano libera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igura a mano libera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igura a mano libera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igura a mano libera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igura a mano libera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igura a mano libera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igura a mano libera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igura a mano libera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igura a mano libera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igura a mano libera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igura a mano libera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ttango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igura a mano libera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igura a mano libera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igura a mano libera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igura a mano libera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igura a mano libera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igura a mano libera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igura a mano libera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igura a mano libera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igura a mano libera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igura a mano libera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igura a mano libera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igura a mano libera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igura a mano libera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9F07C412-3A91-42D6-9B61-4FCDC427A2DF}" type="datetime1">
              <a:rPr lang="it-IT" noProof="0" smtClean="0"/>
              <a:t>12/12/2022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5F0924-62E5-463C-8BF5-2B1C587AAB62}" type="datetime1">
              <a:rPr lang="it-IT" noProof="0" smtClean="0"/>
              <a:t>12/12/2022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 rtl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18E10D-0776-44D6-963B-DC0E8263B4A3}" type="datetime1">
              <a:rPr lang="it-IT" noProof="0" smtClean="0"/>
              <a:t>12/12/2022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 rtl="0">
              <a:defRPr sz="36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2" name="Segnaposto testo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 rtl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B6D974-EE66-4A1B-A230-B07D9415C521}" type="datetime1">
              <a:rPr lang="it-IT" noProof="0" smtClean="0"/>
              <a:t>12/12/2022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60" name="Casella di tes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Casella di tes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 rtl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CBCA41-3B27-42BB-A896-14406F9B4BB2}" type="datetime1">
              <a:rPr lang="it-IT" noProof="0" smtClean="0"/>
              <a:t>12/12/2022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o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7" name="Segnaposto testo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 rtl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8" name="Segnaposto testo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9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" name="Segnaposto testo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1" name="Segnaposto testo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 rtl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2" name="Segnaposto testo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DBE533-468B-4DF8-989E-AE4D84890758}" type="datetime1">
              <a:rPr lang="it-IT" noProof="0" smtClean="0"/>
              <a:t>12/12/2022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a 3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o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9" name="Segnaposto testo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 rtl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immagine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it-IT" noProof="0"/>
              <a:t>Fare clic sull'icona per inserire un'immagine</a:t>
            </a:r>
          </a:p>
        </p:txBody>
      </p:sp>
      <p:sp>
        <p:nvSpPr>
          <p:cNvPr id="21" name="Segnaposto testo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3" name="Segnaposto immagine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it-IT" noProof="0"/>
              <a:t>Fare clic sull'icona per inserire un'immagine</a:t>
            </a:r>
          </a:p>
        </p:txBody>
      </p:sp>
      <p:sp>
        <p:nvSpPr>
          <p:cNvPr id="24" name="Segnaposto testo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Segnaposto testo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 rtl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6" name="Segnaposto immagine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it-IT" noProof="0"/>
              <a:t>Fare clic sull'icona per inserire un'immagine</a:t>
            </a:r>
          </a:p>
        </p:txBody>
      </p:sp>
      <p:sp>
        <p:nvSpPr>
          <p:cNvPr id="27" name="Segnaposto testo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450CD3-1E9A-42ED-B6B3-2B7762497156}" type="datetime1">
              <a:rPr lang="it-IT" noProof="0" smtClean="0"/>
              <a:t>12/12/2022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rtl="0"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A54109-2DBF-44E4-B491-5C8B534E9B1F}" type="datetime1">
              <a:rPr lang="it-IT" noProof="0" smtClean="0"/>
              <a:t>12/12/2022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CC41FE-9AED-44D9-BC63-8BB1EF16618B}" type="datetime1">
              <a:rPr lang="it-IT" noProof="0" smtClean="0"/>
              <a:t>12/12/2022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3AB055-364E-487C-A7AC-4F0B10DC386A}" type="datetime1">
              <a:rPr lang="it-IT" noProof="0" smtClean="0"/>
              <a:t>12/12/2022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 rtl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BFA9F5-A62B-4527-A612-E4EF95C576C6}" type="datetime1">
              <a:rPr lang="it-IT" noProof="0" smtClean="0"/>
              <a:t>12/12/2022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A3CC1B-4CC0-43F6-B4FE-A108262B34F1}" type="datetime1">
              <a:rPr lang="it-IT" noProof="0" smtClean="0"/>
              <a:t>12/12/2022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41411" y="2249486"/>
            <a:ext cx="487839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249485"/>
            <a:ext cx="4875210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7EC582-D1B1-4956-8471-5858519B7C3E}" type="datetime1">
              <a:rPr lang="it-IT" noProof="0" smtClean="0"/>
              <a:t>12/12/2022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2E543F-C901-4A41-AEA4-880C40EA1C68}" type="datetime1">
              <a:rPr lang="it-IT" noProof="0" smtClean="0"/>
              <a:t>12/12/2022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628562-FD3D-4B47-BC1E-58BECF47F1DB}" type="datetime1">
              <a:rPr lang="it-IT" noProof="0" smtClean="0"/>
              <a:t>12/12/2022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>
            <a:lvl1pPr rtl="0"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D084F5-34B4-46AE-8DB4-08A7B0B97DD5}" type="datetime1">
              <a:rPr lang="it-IT" noProof="0" smtClean="0"/>
              <a:t>12/12/2022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 rtl="0"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4E6ABF-EADB-4B87-94E5-A6252FA0837A}" type="datetime1">
              <a:rPr lang="it-IT" noProof="0" smtClean="0"/>
              <a:t>12/12/2022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up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ttango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igura a mano libera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igura a mano libera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igura a mano libera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igura a mano libera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igura a mano libera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igura a mano libera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igura a mano libera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igura a mano libera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igura a mano libera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igura a mano libera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igura a mano libera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igura a mano libera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igura a mano libera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igura a mano libera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ttango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igura a mano libera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igura a mano libera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igura a mano libera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igura a mano libera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igura a mano libera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igura a mano libera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igura a mano libera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igura a mano libera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igura a mano libera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igura a mano libera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igura a mano libera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igura a mano libera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igura a mano libera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igura a mano libera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igura a mano libera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igura a mano libera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igura a mano libera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igura a mano libera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igura a mano libera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ttango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9D3B909-5AB1-46A3-A753-94B6F9B0BED5}" type="datetime1">
              <a:rPr lang="it-IT" noProof="0" smtClean="0"/>
              <a:t>12/12/2022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.code4lib.org/articles/15405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themacart.com/" TargetMode="External"/><Relationship Id="rId3" Type="http://schemas.openxmlformats.org/officeDocument/2006/relationships/hyperlink" Target="https://freepngimg.com/png/62719-vector-end-icons-bot-chatbot-iconworkshop-axialis" TargetMode="External"/><Relationship Id="rId7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uciano.defalcoalfano.it/blog/show/installare-una-applicazione-django-usando-nginx-e-gunicorn" TargetMode="External"/><Relationship Id="rId5" Type="http://schemas.openxmlformats.org/officeDocument/2006/relationships/image" Target="../media/image14.svg"/><Relationship Id="rId10" Type="http://schemas.openxmlformats.org/officeDocument/2006/relationships/hyperlink" Target="https://academy.hsoub.com/programming/javascript/angularjs/%D8%A7%D9%84%D8%AF%D9%84%D9%8A%D9%84-%D8%A7%D9%84%D9%83%D8%A7%D9%85%D9%84-%D9%84%D8%AA%D8%B9%D9%84%D9%85-angular-js-%D9%81%D9%8A-%D9%8A%D9%88%D9%85-%D9%88%D8%A7%D8%AD%D8%AF-r11/" TargetMode="External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squared.digital/blog/2017-10-14-go-chatbots-intro/" TargetMode="Externa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techboomers.com/t/delete-kik-account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Telegram_(software)" TargetMode="External"/><Relationship Id="rId5" Type="http://schemas.openxmlformats.org/officeDocument/2006/relationships/image" Target="../media/image6.png"/><Relationship Id="rId10" Type="http://schemas.openxmlformats.org/officeDocument/2006/relationships/hyperlink" Target="https://freepngimg.com/png/65591-f8-media-messaging-apps-messenger-social-facebook" TargetMode="External"/><Relationship Id="rId4" Type="http://schemas.openxmlformats.org/officeDocument/2006/relationships/hyperlink" Target="https://www.freepngimg.com/png/19320-whatsapp-png-clipart" TargetMode="External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es.wikipedia.org/wiki/Python" TargetMode="External"/><Relationship Id="rId13" Type="http://schemas.openxmlformats.org/officeDocument/2006/relationships/hyperlink" Target="https://luciano.defalcoalfano.it/blog/show/installare-una-applicazione-django-usando-nginx-e-gunicorn" TargetMode="External"/><Relationship Id="rId18" Type="http://schemas.openxmlformats.org/officeDocument/2006/relationships/image" Target="../media/image1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12" Type="http://schemas.openxmlformats.org/officeDocument/2006/relationships/image" Target="../media/image14.svg"/><Relationship Id="rId17" Type="http://schemas.openxmlformats.org/officeDocument/2006/relationships/hyperlink" Target="https://themacart.com/" TargetMode="External"/><Relationship Id="rId2" Type="http://schemas.openxmlformats.org/officeDocument/2006/relationships/diagramData" Target="../diagrams/data1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3.png"/><Relationship Id="rId5" Type="http://schemas.openxmlformats.org/officeDocument/2006/relationships/diagramColors" Target="../diagrams/colors1.xml"/><Relationship Id="rId15" Type="http://schemas.openxmlformats.org/officeDocument/2006/relationships/hyperlink" Target="https://academy.hsoub.com/programming/javascript/angularjs/%D8%A7%D9%84%D8%AF%D9%84%D9%8A%D9%84-%D8%A7%D9%84%D9%83%D8%A7%D9%85%D9%84-%D9%84%D8%AA%D8%B9%D9%84%D9%85-angular-js-%D9%81%D9%8A-%D9%8A%D9%88%D9%85-%D9%88%D8%A7%D8%AD%D8%AF-r11/" TargetMode="External"/><Relationship Id="rId10" Type="http://schemas.openxmlformats.org/officeDocument/2006/relationships/hyperlink" Target="https://commons.wikimedia.org/wiki/Category:SpaCy" TargetMode="External"/><Relationship Id="rId19" Type="http://schemas.openxmlformats.org/officeDocument/2006/relationships/hyperlink" Target="https://freepngimg.com/png/62719-vector-end-icons-bot-chatbot-iconworkshop-axialis" TargetMode="Externa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2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-1061206"/>
            <a:ext cx="8791575" cy="1823206"/>
          </a:xfrm>
        </p:spPr>
        <p:txBody>
          <a:bodyPr rtlCol="0">
            <a:normAutofit/>
          </a:bodyPr>
          <a:lstStyle/>
          <a:p>
            <a:pPr algn="ctr" rtl="0"/>
            <a:r>
              <a:rPr lang="it-IT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UNIVERSITà</a:t>
            </a:r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 DEGLI STUDI DI BARI ALDO MORO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2080658"/>
            <a:ext cx="8791575" cy="4015342"/>
          </a:xfrm>
        </p:spPr>
        <p:txBody>
          <a:bodyPr rtlCol="0">
            <a:normAutofit fontScale="47500" lnSpcReduction="20000"/>
          </a:bodyPr>
          <a:lstStyle/>
          <a:p>
            <a:pPr algn="ctr" rtl="0"/>
            <a:endParaRPr lang="it-IT" sz="2400" i="1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algn="ctr" rtl="0"/>
            <a:r>
              <a:rPr lang="it-IT" sz="3400" i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DIPARTIMENTO DI INFORMATICA</a:t>
            </a:r>
          </a:p>
          <a:p>
            <a:pPr algn="ctr" rtl="0"/>
            <a:r>
              <a:rPr lang="it-IT" sz="3400" i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CORSO DI LAUREA TRIENNALE IN INFORMATICA E TECNOLOGIE PER LA PRODUZIONE DEL SOFTWARE</a:t>
            </a:r>
          </a:p>
          <a:p>
            <a:pPr algn="ctr" rtl="0"/>
            <a:endParaRPr lang="it-IT" sz="3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rtl="0"/>
            <a:r>
              <a:rPr lang="it-IT" sz="3400" i="1" dirty="0">
                <a:latin typeface="Calibri" panose="020F0502020204030204" pitchFamily="34" charset="0"/>
                <a:cs typeface="Calibri" panose="020F0502020204030204" pitchFamily="34" charset="0"/>
              </a:rPr>
              <a:t>Tesi di Laurea in Sistemi Ad Agenti </a:t>
            </a:r>
          </a:p>
          <a:p>
            <a:pPr algn="ctr" rtl="0"/>
            <a:endParaRPr lang="it-IT" sz="4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rtl="0"/>
            <a:r>
              <a:rPr lang="it-IT" sz="5100" i="1" dirty="0">
                <a:latin typeface="Calibri" panose="020F0502020204030204" pitchFamily="34" charset="0"/>
                <a:cs typeface="Calibri" panose="020F0502020204030204" pitchFamily="34" charset="0"/>
              </a:rPr>
              <a:t>ANGEL-CHAT: UN TOOL PER ENTITY RECOGNITION</a:t>
            </a:r>
          </a:p>
          <a:p>
            <a:pPr rtl="0"/>
            <a:endParaRPr lang="it-IT" sz="2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/>
            <a:r>
              <a:rPr lang="it-IT" sz="2900" i="1" dirty="0">
                <a:latin typeface="Calibri" panose="020F0502020204030204" pitchFamily="34" charset="0"/>
                <a:cs typeface="Calibri" panose="020F0502020204030204" pitchFamily="34" charset="0"/>
              </a:rPr>
              <a:t>Relatore: Prof.ssa. Berardina DE CAROLIS</a:t>
            </a:r>
            <a:r>
              <a:rPr lang="it-IT" sz="2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r" rtl="0"/>
            <a:r>
              <a:rPr lang="it-IT" sz="2900" i="1" dirty="0">
                <a:latin typeface="Calibri" panose="020F0502020204030204" pitchFamily="34" charset="0"/>
                <a:cs typeface="Calibri" panose="020F0502020204030204" pitchFamily="34" charset="0"/>
              </a:rPr>
              <a:t>Laureando:</a:t>
            </a:r>
          </a:p>
          <a:p>
            <a:pPr algn="r" rtl="0"/>
            <a:r>
              <a:rPr lang="it-IT" sz="2900" i="1" dirty="0">
                <a:latin typeface="Calibri" panose="020F0502020204030204" pitchFamily="34" charset="0"/>
                <a:cs typeface="Calibri" panose="020F0502020204030204" pitchFamily="34" charset="0"/>
              </a:rPr>
              <a:t>Fabio </a:t>
            </a:r>
            <a:r>
              <a:rPr lang="it-IT" sz="2900" i="1" dirty="0" err="1">
                <a:latin typeface="Calibri" panose="020F0502020204030204" pitchFamily="34" charset="0"/>
                <a:cs typeface="Calibri" panose="020F0502020204030204" pitchFamily="34" charset="0"/>
              </a:rPr>
              <a:t>capriati</a:t>
            </a:r>
            <a:r>
              <a:rPr lang="it-IT" sz="2900" i="1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it-IT" sz="2900" i="1" dirty="0" err="1">
                <a:latin typeface="Calibri" panose="020F0502020204030204" pitchFamily="34" charset="0"/>
                <a:cs typeface="Calibri" panose="020F0502020204030204" pitchFamily="34" charset="0"/>
              </a:rPr>
              <a:t>mat</a:t>
            </a:r>
            <a:r>
              <a:rPr lang="it-IT" sz="2900" i="1" dirty="0">
                <a:latin typeface="Calibri" panose="020F0502020204030204" pitchFamily="34" charset="0"/>
                <a:cs typeface="Calibri" panose="020F0502020204030204" pitchFamily="34" charset="0"/>
              </a:rPr>
              <a:t>. 639428)</a:t>
            </a:r>
          </a:p>
          <a:p>
            <a:pPr algn="ctr" rtl="0"/>
            <a:endParaRPr lang="it-IT" sz="4000" i="1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algn="ctr" rtl="0"/>
            <a:endParaRPr lang="it-IT" sz="4000" i="1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rtl="0"/>
            <a:endParaRPr lang="it-IT" sz="4000" i="1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8ECFA03-1A6C-0161-A6EB-BCE76D5E7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281" y="680899"/>
            <a:ext cx="1393538" cy="13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748807-BAE9-B4EA-6026-25C841E23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400" dirty="0">
                <a:latin typeface="Calibri" panose="020F0502020204030204" pitchFamily="34" charset="0"/>
                <a:cs typeface="Calibri" panose="020F0502020204030204" pitchFamily="34" charset="0"/>
              </a:rPr>
              <a:t>ADDESTRAMENTO SPACY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6A33C452-F937-EF28-57CD-BE36D22E97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 bwMode="auto">
          <a:xfrm>
            <a:off x="1571348" y="3001335"/>
            <a:ext cx="8206684" cy="200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EBF23618-169A-8F8D-769A-9C24DE15A211}"/>
              </a:ext>
            </a:extLst>
          </p:cNvPr>
          <p:cNvSpPr txBox="1"/>
          <p:nvPr/>
        </p:nvSpPr>
        <p:spPr>
          <a:xfrm>
            <a:off x="1287262" y="1944210"/>
            <a:ext cx="82473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Per addestrare un nuovo modello di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spaCy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utilizziamo la tecnica del transfer learning.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Il nuovo modello non viene creato da zero, ma utilizziamo la conoscenza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it_core_news_sm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7043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D171A4-190E-EE19-E949-AE1B6898F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400" dirty="0">
                <a:latin typeface="Calibri" panose="020F0502020204030204" pitchFamily="34" charset="0"/>
                <a:cs typeface="Calibri" panose="020F0502020204030204" pitchFamily="34" charset="0"/>
              </a:rPr>
              <a:t>ANGEL CHAT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FC34B78-278E-78F5-1926-ABF551A09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48545" y="3429000"/>
            <a:ext cx="615622" cy="615622"/>
          </a:xfrm>
          <a:prstGeom prst="rect">
            <a:avLst/>
          </a:prstGeom>
        </p:spPr>
      </p:pic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60B935F2-4601-75F6-D900-A1F63C0B3C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647992" y="3653490"/>
            <a:ext cx="892839" cy="38264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A2C69BC-E2A2-5F87-23E3-CB72E2B304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815398" y="2038251"/>
            <a:ext cx="558025" cy="55802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6F092BC-E88F-F1C5-03BE-9566D834FD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7549277" y="3486597"/>
            <a:ext cx="892841" cy="558025"/>
          </a:xfrm>
          <a:prstGeom prst="rect">
            <a:avLst/>
          </a:prstGeom>
        </p:spPr>
      </p:pic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41082E59-4030-B97A-8C0C-717970692E0C}"/>
              </a:ext>
            </a:extLst>
          </p:cNvPr>
          <p:cNvCxnSpPr/>
          <p:nvPr/>
        </p:nvCxnSpPr>
        <p:spPr>
          <a:xfrm flipH="1">
            <a:off x="4456590" y="3736811"/>
            <a:ext cx="9854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1FE425AF-EBF6-DAAA-FAF6-62AB6A18C03B}"/>
              </a:ext>
            </a:extLst>
          </p:cNvPr>
          <p:cNvCxnSpPr/>
          <p:nvPr/>
        </p:nvCxnSpPr>
        <p:spPr>
          <a:xfrm>
            <a:off x="4518734" y="3938481"/>
            <a:ext cx="923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F4AC084C-9FB0-C85E-F0F3-D33226B620BC}"/>
              </a:ext>
            </a:extLst>
          </p:cNvPr>
          <p:cNvCxnSpPr/>
          <p:nvPr/>
        </p:nvCxnSpPr>
        <p:spPr>
          <a:xfrm flipH="1">
            <a:off x="6681703" y="3736811"/>
            <a:ext cx="9854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0A180CE8-2422-2189-7F08-36009F891E0E}"/>
              </a:ext>
            </a:extLst>
          </p:cNvPr>
          <p:cNvCxnSpPr>
            <a:cxnSpLocks/>
          </p:cNvCxnSpPr>
          <p:nvPr/>
        </p:nvCxnSpPr>
        <p:spPr>
          <a:xfrm>
            <a:off x="6732135" y="3941523"/>
            <a:ext cx="934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4214600F-042E-495A-E98B-70453B672682}"/>
              </a:ext>
            </a:extLst>
          </p:cNvPr>
          <p:cNvCxnSpPr>
            <a:cxnSpLocks/>
          </p:cNvCxnSpPr>
          <p:nvPr/>
        </p:nvCxnSpPr>
        <p:spPr>
          <a:xfrm flipH="1" flipV="1">
            <a:off x="5946942" y="2805344"/>
            <a:ext cx="12935" cy="675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BABC479D-74FC-DF1C-BF47-C5840098CB90}"/>
              </a:ext>
            </a:extLst>
          </p:cNvPr>
          <p:cNvCxnSpPr>
            <a:cxnSpLocks/>
          </p:cNvCxnSpPr>
          <p:nvPr/>
        </p:nvCxnSpPr>
        <p:spPr>
          <a:xfrm>
            <a:off x="6232124" y="2805344"/>
            <a:ext cx="0" cy="711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53CD0715-09C5-AF44-0F05-44FCD4C8D237}"/>
              </a:ext>
            </a:extLst>
          </p:cNvPr>
          <p:cNvSpPr txBox="1"/>
          <p:nvPr/>
        </p:nvSpPr>
        <p:spPr>
          <a:xfrm>
            <a:off x="3473871" y="4061625"/>
            <a:ext cx="1071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Angel Bot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633901E0-0F44-8316-B071-BFA5ADDE2A61}"/>
              </a:ext>
            </a:extLst>
          </p:cNvPr>
          <p:cNvSpPr txBox="1"/>
          <p:nvPr/>
        </p:nvSpPr>
        <p:spPr>
          <a:xfrm>
            <a:off x="5647992" y="4229288"/>
            <a:ext cx="108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Angel API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71888868-A43E-43D5-2829-FDD006422823}"/>
              </a:ext>
            </a:extLst>
          </p:cNvPr>
          <p:cNvSpPr txBox="1"/>
          <p:nvPr/>
        </p:nvSpPr>
        <p:spPr>
          <a:xfrm>
            <a:off x="7453625" y="4159566"/>
            <a:ext cx="1165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Angel chat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70D4324B-A475-16DB-FB81-6F099C66C695}"/>
              </a:ext>
            </a:extLst>
          </p:cNvPr>
          <p:cNvSpPr txBox="1"/>
          <p:nvPr/>
        </p:nvSpPr>
        <p:spPr>
          <a:xfrm>
            <a:off x="5557833" y="2464788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409887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0EC77D-A9F8-DAC4-BC93-C87925453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400" dirty="0">
                <a:latin typeface="Calibri" panose="020F0502020204030204" pitchFamily="34" charset="0"/>
                <a:cs typeface="Calibri" panose="020F0502020204030204" pitchFamily="34" charset="0"/>
              </a:rPr>
              <a:t>ANGEL-CHAT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D81E52-1BD7-5652-C4D4-A8132FBB9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70184"/>
            <a:ext cx="2028759" cy="3694113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ANGEL-CHAT è una Web Application in stile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crud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, in grado di riconoscere ed estrare le entità</a:t>
            </a:r>
          </a:p>
        </p:txBody>
      </p:sp>
      <p:pic>
        <p:nvPicPr>
          <p:cNvPr id="5" name="Immagine 4" descr="Immagine che contiene testo">
            <a:extLst>
              <a:ext uri="{FF2B5EF4-FFF2-40B4-BE49-F238E27FC236}">
                <a16:creationId xmlns:a16="http://schemas.microsoft.com/office/drawing/2014/main" id="{1BD51508-85D7-6FAE-6856-4841D363D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835" y="1970184"/>
            <a:ext cx="7877240" cy="4062951"/>
          </a:xfrm>
          <a:prstGeom prst="rect">
            <a:avLst/>
          </a:prstGeom>
        </p:spPr>
      </p:pic>
      <p:pic>
        <p:nvPicPr>
          <p:cNvPr id="8" name="Immagine 7" descr="Immagine che contiene testo">
            <a:extLst>
              <a:ext uri="{FF2B5EF4-FFF2-40B4-BE49-F238E27FC236}">
                <a16:creationId xmlns:a16="http://schemas.microsoft.com/office/drawing/2014/main" id="{FCFAB07A-82F4-7B34-67D9-A9E83BA8E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834" y="1970184"/>
            <a:ext cx="7877240" cy="441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47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1EF7ED-E31D-EDA0-C518-5AA5C4D00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400" dirty="0">
                <a:latin typeface="Calibri" panose="020F0502020204030204" pitchFamily="34" charset="0"/>
                <a:cs typeface="Calibri" panose="020F0502020204030204" pitchFamily="34" charset="0"/>
              </a:rPr>
              <a:t>ANGEL-CHAT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715ED2-43E0-BF2C-6E72-AF3DC0753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81225"/>
            <a:ext cx="3182110" cy="3418632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Esempio di funzionamento di ANGEL-CHAT </a:t>
            </a: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23062AB8-0A34-CFE6-3D8B-28DAAD64F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206" y="1781225"/>
            <a:ext cx="6432206" cy="485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810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714771-FA88-76C9-3814-6B3A4D0D9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400" dirty="0">
                <a:latin typeface="Calibri" panose="020F0502020204030204" pitchFamily="34" charset="0"/>
                <a:cs typeface="Calibri" panose="020F0502020204030204" pitchFamily="34" charset="0"/>
              </a:rPr>
              <a:t>CONCLUSIONI E SVILUPPI FUTURI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17C760-EE6F-64BB-48B4-42C0C9273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ANGEL-CHAT  è quindi un tool che riesce sempre ad estrarre le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entity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da un testo, tuttavia per essere completo si dovrebbe implementare una funzione per il riconoscimento degli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intent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1841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6B665A-E4BA-7552-732E-1CA7A82BA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999" y="2513306"/>
            <a:ext cx="9905998" cy="1478570"/>
          </a:xfrm>
        </p:spPr>
        <p:txBody>
          <a:bodyPr/>
          <a:lstStyle/>
          <a:p>
            <a:pPr algn="ctr"/>
            <a:r>
              <a:rPr lang="it-IT" dirty="0"/>
              <a:t>GRAZIE PER L’ATTENZIONE</a:t>
            </a:r>
            <a:br>
              <a:rPr lang="it-IT" dirty="0"/>
            </a:br>
            <a:r>
              <a:rPr lang="it-IT" dirty="0"/>
              <a:t> E ARRIVEDERCI</a:t>
            </a:r>
          </a:p>
        </p:txBody>
      </p:sp>
    </p:spTree>
    <p:extLst>
      <p:ext uri="{BB962C8B-B14F-4D97-AF65-F5344CB8AC3E}">
        <p14:creationId xmlns:p14="http://schemas.microsoft.com/office/powerpoint/2010/main" val="2129045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it-IT" sz="4400" dirty="0">
                <a:latin typeface="Arial" panose="020B0604020202020204" pitchFamily="34" charset="0"/>
                <a:cs typeface="Arial" panose="020B0604020202020204" pitchFamily="34" charset="0"/>
              </a:rPr>
              <a:t>INTRODUZIONE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2040102A-5830-7370-3C08-436FADF73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«ANGEL» è una CUI nata nel periodo covid, in grado di riconoscere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entity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intent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. Partendo da ANGEL ho sviluppato ANGEL-CHAT ,una chat in grado di riconoscere ed estrarre le entità, utilizzabile in qualsiasi tipo di ambiente.</a:t>
            </a:r>
          </a:p>
        </p:txBody>
      </p:sp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it-IT" sz="4400" dirty="0"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algn="just" rtl="0">
              <a:buNone/>
            </a:pPr>
            <a:r>
              <a:rPr lang="it-IT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Un chatbot è una delle forme più comuni di interazione uomo-macchina.</a:t>
            </a:r>
          </a:p>
          <a:p>
            <a:pPr marL="0" indent="0" algn="just" rtl="0">
              <a:buNone/>
            </a:pPr>
            <a:r>
              <a:rPr lang="it-IT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Sono dei programmi che rispondono in maniera intelligente quando si parla o si scrive e utilizza tecniche di NLP per comprendere linguaggio umano.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9A90CB1C-DDD5-7748-A38C-A34A61F7A9B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222317"/>
              </a:clrFrom>
              <a:clrTo>
                <a:srgbClr val="222317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083729" y="3857286"/>
            <a:ext cx="3440513" cy="300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it-IT" sz="4400" dirty="0" err="1">
                <a:latin typeface="Arial" panose="020B0604020202020204" pitchFamily="34" charset="0"/>
                <a:cs typeface="Arial" panose="020B0604020202020204" pitchFamily="34" charset="0"/>
              </a:rPr>
              <a:t>tIPOLOGIE</a:t>
            </a:r>
            <a:r>
              <a:rPr lang="it-IT" sz="4400" dirty="0">
                <a:latin typeface="Arial" panose="020B0604020202020204" pitchFamily="34" charset="0"/>
                <a:cs typeface="Arial" panose="020B0604020202020204" pitchFamily="34" charset="0"/>
              </a:rPr>
              <a:t> DI CHATBOT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DD256728-5B64-7A5F-ADA0-DEE2D03A5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Distinguiamo due grandi categorie di chatbot:</a:t>
            </a:r>
          </a:p>
          <a:p>
            <a:pPr algn="just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Sequenziali: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di uso comune, risponde solo alle domande preimpostate.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AI Chatbot: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più complessi, la conversazione non avviene in maniera univoca.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40F1618-1B6D-54AC-E822-6175795B74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flipH="1">
            <a:off x="2809007" y="4944160"/>
            <a:ext cx="962025" cy="96202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43CF7D44-56A2-223C-4BB8-7912814C36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240211" y="5023196"/>
            <a:ext cx="895350" cy="878781"/>
          </a:xfrm>
          <a:prstGeom prst="rect">
            <a:avLst/>
          </a:prstGeom>
        </p:spPr>
      </p:pic>
      <p:pic>
        <p:nvPicPr>
          <p:cNvPr id="11" name="Immagine 10" descr="Immagine che contiene testo, piatto, serviziodatavola, stoviglie&#10;&#10;Descrizione generata automaticamente">
            <a:extLst>
              <a:ext uri="{FF2B5EF4-FFF2-40B4-BE49-F238E27FC236}">
                <a16:creationId xmlns:a16="http://schemas.microsoft.com/office/drawing/2014/main" id="{BE456552-65A2-55ED-718C-32710DF6C6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667015" y="4981573"/>
            <a:ext cx="1161471" cy="962026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931D59A3-830E-0653-BCC3-06365E1D65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7105650" y="4958797"/>
            <a:ext cx="1315320" cy="98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it-IT" sz="4400" dirty="0">
                <a:latin typeface="Arial" panose="020B0604020202020204" pitchFamily="34" charset="0"/>
                <a:cs typeface="Arial" panose="020B0604020202020204" pitchFamily="34" charset="0"/>
              </a:rPr>
              <a:t>CHATBOT: CRESCITA E VANTAGGI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>
            <a:normAutofit fontScale="92500" lnSpcReduction="10000"/>
          </a:bodyPr>
          <a:lstStyle/>
          <a:p>
            <a:pPr marL="457200" lvl="1" indent="0" rtl="0">
              <a:buNone/>
            </a:pPr>
            <a:r>
              <a:rPr lang="it-IT" sz="24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 chatbot sono diventati popolari perché riducono tempi e costi.</a:t>
            </a:r>
          </a:p>
          <a:p>
            <a:pPr marL="457200" lvl="1" indent="0" rtl="0">
              <a:buNone/>
            </a:pPr>
            <a:endParaRPr lang="it-IT" sz="24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457200" lvl="1" indent="0" rtl="0">
              <a:buNone/>
            </a:pPr>
            <a:r>
              <a:rPr lang="it-IT" sz="24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Vantaggi: </a:t>
            </a:r>
          </a:p>
          <a:p>
            <a:pPr lvl="1"/>
            <a:r>
              <a:rPr lang="it-IT" sz="24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Disponibilità 24/24</a:t>
            </a:r>
          </a:p>
          <a:p>
            <a:pPr lvl="1"/>
            <a:r>
              <a:rPr lang="it-IT" sz="24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Servizi più rapidi</a:t>
            </a:r>
          </a:p>
          <a:p>
            <a:pPr lvl="1"/>
            <a:r>
              <a:rPr lang="it-IT" sz="24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Riduzione costi</a:t>
            </a:r>
          </a:p>
          <a:p>
            <a:pPr lvl="1"/>
            <a:r>
              <a:rPr lang="it-IT" sz="24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Facilità nel reperire informazioni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AE1EB6D4-EDF1-CD16-9F9D-295F5702C6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19799" y="2249486"/>
            <a:ext cx="5488754" cy="3227387"/>
          </a:xfrm>
        </p:spPr>
      </p:pic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dirty="0">
                <a:latin typeface="Arial" panose="020B0604020202020204" pitchFamily="34" charset="0"/>
                <a:cs typeface="Arial" panose="020B0604020202020204" pitchFamily="34" charset="0"/>
              </a:rPr>
              <a:t>NATURAL LANGUAGE PROCESSING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551328"/>
            <a:ext cx="9905999" cy="3541714"/>
          </a:xfrm>
        </p:spPr>
        <p:txBody>
          <a:bodyPr rtlCol="0">
            <a:normAutofit/>
          </a:bodyPr>
          <a:lstStyle/>
          <a:p>
            <a:pPr marL="457200" lvl="1" indent="0">
              <a:buNone/>
            </a:pPr>
            <a:r>
              <a:rPr lang="it-IT" sz="24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Possiamo addestrare i chatbots attraverso:</a:t>
            </a:r>
          </a:p>
          <a:p>
            <a:pPr lvl="1"/>
            <a:r>
              <a:rPr lang="it-IT" sz="24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Keywords</a:t>
            </a:r>
          </a:p>
          <a:p>
            <a:pPr lvl="1"/>
            <a:r>
              <a:rPr lang="it-IT" sz="24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Regole</a:t>
            </a:r>
          </a:p>
          <a:p>
            <a:pPr lvl="1"/>
            <a:r>
              <a:rPr lang="it-IT" sz="24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Machine Learning e Deep Learning</a:t>
            </a:r>
          </a:p>
          <a:p>
            <a:pPr marL="457200" lvl="1" indent="0">
              <a:buNone/>
            </a:pPr>
            <a:endParaRPr lang="it-IT" sz="24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3059"/>
            <a:ext cx="10111560" cy="1520497"/>
          </a:xfrm>
        </p:spPr>
        <p:txBody>
          <a:bodyPr rtlCol="0">
            <a:normAutofit/>
          </a:bodyPr>
          <a:lstStyle/>
          <a:p>
            <a:pPr algn="ctr" rtl="0"/>
            <a:r>
              <a:rPr lang="it-IT" sz="4400" dirty="0">
                <a:latin typeface="Calibri" panose="020F0502020204030204" pitchFamily="34" charset="0"/>
                <a:cs typeface="Calibri" panose="020F0502020204030204" pitchFamily="34" charset="0"/>
              </a:rPr>
              <a:t>ENTITY EXTRACTION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3421062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rtl="0">
              <a:buNone/>
            </a:pPr>
            <a:r>
              <a:rPr lang="it-IT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L’estrazione delle entità è uno dei casi di uso più famoso del NLP.</a:t>
            </a:r>
          </a:p>
          <a:p>
            <a:pPr marL="0" indent="0" rtl="0">
              <a:buNone/>
            </a:pPr>
            <a:r>
              <a:rPr lang="it-IT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Le </a:t>
            </a:r>
            <a:r>
              <a:rPr lang="it-IT" dirty="0" err="1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entity</a:t>
            </a:r>
            <a:r>
              <a:rPr lang="it-IT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rappresentano dei concetti che sono spesso specifici per un determinato dominio.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BC5ABEB-D2CA-0360-61FC-260844FE5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657" y="1797003"/>
            <a:ext cx="6589930" cy="370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2DCB8E-53EA-6854-A6B4-BC0D3A3A1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400" dirty="0">
                <a:latin typeface="Calibri" panose="020F0502020204030204" pitchFamily="34" charset="0"/>
                <a:cs typeface="Calibri" panose="020F0502020204030204" pitchFamily="34" charset="0"/>
              </a:rPr>
              <a:t>ENTITY EXTRACTION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685939-4772-9E12-3F0B-4FDF0622B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L'obiettivo dell'estrazione dell'entità è quello di trovare ogni elemento che sia un’informazione rilevante, ignorando tutti i dettagli che non sono utili.</a:t>
            </a:r>
          </a:p>
          <a:p>
            <a:pPr marL="0" indent="0">
              <a:buNone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Per realizzare quest’obiettivo ho utilizzato le seguenti risorse</a:t>
            </a:r>
          </a:p>
        </p:txBody>
      </p:sp>
    </p:spTree>
    <p:extLst>
      <p:ext uri="{BB962C8B-B14F-4D97-AF65-F5344CB8AC3E}">
        <p14:creationId xmlns:p14="http://schemas.microsoft.com/office/powerpoint/2010/main" val="1310806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4C4DA2-AE28-6E06-B9F5-8B4238366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400" dirty="0">
                <a:latin typeface="Calibri" panose="020F0502020204030204" pitchFamily="34" charset="0"/>
                <a:cs typeface="Calibri" panose="020F0502020204030204" pitchFamily="34" charset="0"/>
              </a:rPr>
              <a:t>RISORSE UTILIZZATE</a:t>
            </a:r>
          </a:p>
        </p:txBody>
      </p:sp>
      <p:graphicFrame>
        <p:nvGraphicFramePr>
          <p:cNvPr id="18" name="Segnaposto contenuto 17">
            <a:extLst>
              <a:ext uri="{FF2B5EF4-FFF2-40B4-BE49-F238E27FC236}">
                <a16:creationId xmlns:a16="http://schemas.microsoft.com/office/drawing/2014/main" id="{97746093-8246-A623-980B-E6648A04C1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4003312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magine 3">
            <a:extLst>
              <a:ext uri="{FF2B5EF4-FFF2-40B4-BE49-F238E27FC236}">
                <a16:creationId xmlns:a16="http://schemas.microsoft.com/office/drawing/2014/main" id="{BD97E0DC-9C56-01CF-3034-DCCA7793E7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07651" y="2886075"/>
            <a:ext cx="495445" cy="54292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04EEC88-8C2E-1590-F754-9F7FFAB043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97134" y="3581400"/>
            <a:ext cx="744279" cy="266700"/>
          </a:xfrm>
          <a:prstGeom prst="rect">
            <a:avLst/>
          </a:prstGeom>
        </p:spPr>
      </p:pic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D4C815C1-CE4E-2366-A516-AF2B8F2F71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248574" y="4089567"/>
            <a:ext cx="892839" cy="382645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597352F1-C310-1B9A-803D-4CB513C2C7D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322853" y="4658502"/>
            <a:ext cx="892841" cy="558025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8E914702-3CAD-C52F-8841-2209DEAB5E2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519059" y="5279989"/>
            <a:ext cx="558025" cy="558025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241E6FC2-4F1B-0686-EB6E-60FCE311029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461462" y="2178717"/>
            <a:ext cx="615622" cy="61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1462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296_TF77815013" id="{90F34A2A-9B82-420B-BE1C-D869F646A914}" vid="{776C514C-46B7-4234-8D29-EC500365184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2958</TotalTime>
  <Words>476</Words>
  <Application>Microsoft Office PowerPoint</Application>
  <PresentationFormat>Widescreen</PresentationFormat>
  <Paragraphs>78</Paragraphs>
  <Slides>15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Arial</vt:lpstr>
      <vt:lpstr>Calibri</vt:lpstr>
      <vt:lpstr>Tw Cen MT</vt:lpstr>
      <vt:lpstr>Circuito</vt:lpstr>
      <vt:lpstr>UNIVERSITà DEGLI STUDI DI BARI ALDO MORO</vt:lpstr>
      <vt:lpstr>INTRODUZIONE</vt:lpstr>
      <vt:lpstr>CHATBOT</vt:lpstr>
      <vt:lpstr>tIPOLOGIE DI CHATBOT</vt:lpstr>
      <vt:lpstr>CHATBOT: CRESCITA E VANTAGGI</vt:lpstr>
      <vt:lpstr>NATURAL LANGUAGE PROCESSING</vt:lpstr>
      <vt:lpstr>ENTITY EXTRACTION</vt:lpstr>
      <vt:lpstr>ENTITY EXTRACTION</vt:lpstr>
      <vt:lpstr>RISORSE UTILIZZATE</vt:lpstr>
      <vt:lpstr>ADDESTRAMENTO SPACY</vt:lpstr>
      <vt:lpstr>ANGEL CHAT</vt:lpstr>
      <vt:lpstr>ANGEL-CHAT</vt:lpstr>
      <vt:lpstr>ANGEL-CHAT</vt:lpstr>
      <vt:lpstr>CONCLUSIONI E SVILUPPI FUTURI</vt:lpstr>
      <vt:lpstr>GRAZIE PER L’ATTENZIONE  E ARRIVEDERCI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UNIVERSITà DEGLI STUDI DI BARI ALDO MORO</dc:title>
  <dc:creator>Fabio Capriati</dc:creator>
  <cp:lastModifiedBy>Fabio Capriati</cp:lastModifiedBy>
  <cp:revision>12</cp:revision>
  <dcterms:created xsi:type="dcterms:W3CDTF">2022-12-05T17:03:07Z</dcterms:created>
  <dcterms:modified xsi:type="dcterms:W3CDTF">2022-12-13T18:14:52Z</dcterms:modified>
</cp:coreProperties>
</file>