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3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3346A-A2E7-0A7C-58D0-78D7376A1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EDAC64-A0AB-BBBD-59FD-0371EF624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C0D8BA-320B-E7FC-3DA1-7D1EBA7C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74FB-DE59-41F1-8D93-A07A72F63AD5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AED69A-D3D6-41B5-9D7E-E6272A82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752965-B3DF-DD69-F5FC-FCBC3B58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8782-57CC-49C9-9B67-4D8CE5196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21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BEB6E-7E0B-B05B-AC37-29F89E89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8C31F4-CA67-D3D3-B4D6-8BEA0C51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F6C6E7-7060-620A-4A3D-A9E612B0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74FB-DE59-41F1-8D93-A07A72F63AD5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5EA5F1-D8C6-68B4-78A9-21C28A09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29D745-DA95-2088-B95F-634D43CE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8782-57CC-49C9-9B67-4D8CE5196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14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EAF205-5466-0D8E-4ED5-C5977E7DE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C42185-2A17-3FDF-7359-6FCD709A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1D72F-2FED-233A-9320-CE9281F8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74FB-DE59-41F1-8D93-A07A72F63AD5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21309-30FF-1411-8F8E-DBE04A81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C9D821-DD16-C010-E1D3-3C1190D5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8782-57CC-49C9-9B67-4D8CE5196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14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E438C-C887-3FAA-E614-6B40D405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7EAA5-2471-A06E-F9A4-F5CF4E1E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D06C84-9DBC-D1C9-D890-084365B4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74FB-DE59-41F1-8D93-A07A72F63AD5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2A0D8D-1564-88C5-23FF-FC72D008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B7FAB8-69C0-12C6-C4F1-A3B4E085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8782-57CC-49C9-9B67-4D8CE5196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45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73048-437F-D8C7-F275-5C5D0FC6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55493D-3512-3694-354E-F69BB36B0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60C240-6C5D-9CA3-D349-E50C2705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74FB-DE59-41F1-8D93-A07A72F63AD5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85F039-4823-F9F5-A8B9-7A4F667E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D6DC0D-4606-2E75-56B9-C7ADF023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8782-57CC-49C9-9B67-4D8CE5196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4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E3216-AB2E-5759-0435-D6F2CD46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F96C0-FABA-942A-713D-F08BD2C1B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7B86EC-67A3-5B51-4DAD-F1957DE95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C0C08-EC9F-20F6-6576-DFC389E1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74FB-DE59-41F1-8D93-A07A72F63AD5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E1FC6E-38BA-0CC0-3655-B36DFFA9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C04ED7-5BBE-619E-CE43-0EF9F1E1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8782-57CC-49C9-9B67-4D8CE5196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36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A1EBA-055C-3578-1BD7-A9764B15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9D8703-1086-E582-8D3C-DA8F1C257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1FE50B-7B38-3E2F-3578-0C094518F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9B5A54-2C29-884D-B446-16F8C87ED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545C9E-BAD3-9D4B-C8F5-6433E2F4A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7A284B-12C4-797F-28FE-C050D051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74FB-DE59-41F1-8D93-A07A72F63AD5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2D2681-732C-A77A-6A3E-B6A2AA3A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4C6323-002A-44C6-F350-595A7D76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8782-57CC-49C9-9B67-4D8CE5196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62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03593-0EAC-2A5F-13F2-B4CB6ACA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4ED26D-A3DE-1A3D-F359-F34C053B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74FB-DE59-41F1-8D93-A07A72F63AD5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C09C73-AC21-9B0A-C06D-B44C33D9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9BB71B-A55A-4C65-1476-DFB4F5B6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8782-57CC-49C9-9B67-4D8CE5196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7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B12005-2776-4F57-3A06-B8053799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74FB-DE59-41F1-8D93-A07A72F63AD5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4EA398-8F39-CD2E-BE19-A7F68BC2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B82B2F-17F1-C7A4-DE0D-DB89C9F3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8782-57CC-49C9-9B67-4D8CE5196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16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07BA3-76E9-70B1-58D0-FFE27786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A25258-927B-EFB3-0552-1265D500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9A07EF-A836-B5C2-9107-AA567A5D0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DCD53-E936-975E-ADE1-50BBD65F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74FB-DE59-41F1-8D93-A07A72F63AD5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83B49-C77C-D148-EC96-9692B7F2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1B62B9-D062-76E1-7BB5-12F18C12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8782-57CC-49C9-9B67-4D8CE5196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82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6B08E-B387-C002-9C98-C5478FA0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C3AF61-F2ED-FF0A-907E-6D49AFF96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D357BE-86F0-1E64-E0B4-3557804C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156C44-7EDD-27C9-49C6-F52C81EB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74FB-DE59-41F1-8D93-A07A72F63AD5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7D6B80-2097-D5C1-BF78-600EF17B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CD0B3C-0AE4-A8C0-CF6E-8E580315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8782-57CC-49C9-9B67-4D8CE5196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6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B016D2-445B-FC05-4A88-ADAC0861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46DE2B-8F41-9569-F3B5-2E4A92230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9CCB79-9222-6E9C-B086-F091F9BD7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874FB-DE59-41F1-8D93-A07A72F63AD5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3EFDFA-F9A0-C5FA-A1C0-6A04D9E8B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0BE38-62F7-8ACB-2204-2CCAE6760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18782-57CC-49C9-9B67-4D8CE5196F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7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37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D08D200-3BE8-6DEE-CF77-8C6425CC4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9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Fabiano Oliveira</dc:creator>
  <cp:lastModifiedBy>Fabiano Oliveira</cp:lastModifiedBy>
  <cp:revision>1</cp:revision>
  <dcterms:created xsi:type="dcterms:W3CDTF">2023-06-08T13:18:01Z</dcterms:created>
  <dcterms:modified xsi:type="dcterms:W3CDTF">2023-06-08T13:21:34Z</dcterms:modified>
</cp:coreProperties>
</file>