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1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00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4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8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F966-F6E4-45B8-94C8-1ABEBBBE4397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BCB6-61BC-41D9-B896-D813D9658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8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512" y="188640"/>
            <a:ext cx="8712968" cy="6552728"/>
          </a:xfrm>
          <a:prstGeom prst="roundRect">
            <a:avLst>
              <a:gd name="adj" fmla="val 544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5536" y="1052736"/>
            <a:ext cx="8280920" cy="1584176"/>
          </a:xfrm>
          <a:prstGeom prst="roundRect">
            <a:avLst>
              <a:gd name="adj" fmla="val 91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95536" y="2852936"/>
            <a:ext cx="4032448" cy="3744416"/>
          </a:xfrm>
          <a:prstGeom prst="roundRect">
            <a:avLst>
              <a:gd name="adj" fmla="val 91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644008" y="2852936"/>
            <a:ext cx="4032448" cy="3744416"/>
          </a:xfrm>
          <a:prstGeom prst="roundRect">
            <a:avLst>
              <a:gd name="adj" fmla="val 91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47936" y="1205136"/>
            <a:ext cx="2151856" cy="1287760"/>
          </a:xfrm>
          <a:prstGeom prst="roundRect">
            <a:avLst>
              <a:gd name="adj" fmla="val 9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60068" y="1205136"/>
            <a:ext cx="2151856" cy="1287760"/>
          </a:xfrm>
          <a:prstGeom prst="roundRect">
            <a:avLst>
              <a:gd name="adj" fmla="val 9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372200" y="1205136"/>
            <a:ext cx="2151856" cy="1287760"/>
          </a:xfrm>
          <a:prstGeom prst="roundRect">
            <a:avLst>
              <a:gd name="adj" fmla="val 9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17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d311.rs@outlook.com</dc:creator>
  <cp:lastModifiedBy>d311.rs@outlook.com</cp:lastModifiedBy>
  <cp:revision>1</cp:revision>
  <dcterms:created xsi:type="dcterms:W3CDTF">2023-06-30T12:39:38Z</dcterms:created>
  <dcterms:modified xsi:type="dcterms:W3CDTF">2023-06-30T12:45:50Z</dcterms:modified>
</cp:coreProperties>
</file>