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8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" userId="5b80093b-c70f-4684-9b7c-fc6a3fc5447d" providerId="ADAL" clId="{E59B2CE8-6F2B-4FC1-8C34-10D0CF578442}"/>
    <pc:docChg chg="undo custSel addSld delSld modSld">
      <pc:chgData name="Fabiano" userId="5b80093b-c70f-4684-9b7c-fc6a3fc5447d" providerId="ADAL" clId="{E59B2CE8-6F2B-4FC1-8C34-10D0CF578442}" dt="2022-04-18T20:13:02.710" v="323" actId="404"/>
      <pc:docMkLst>
        <pc:docMk/>
      </pc:docMkLst>
      <pc:sldChg chg="new del">
        <pc:chgData name="Fabiano" userId="5b80093b-c70f-4684-9b7c-fc6a3fc5447d" providerId="ADAL" clId="{E59B2CE8-6F2B-4FC1-8C34-10D0CF578442}" dt="2022-04-13T12:55:35.835" v="25" actId="2696"/>
        <pc:sldMkLst>
          <pc:docMk/>
          <pc:sldMk cId="1235734853" sldId="264"/>
        </pc:sldMkLst>
      </pc:sldChg>
      <pc:sldChg chg="addSp modSp add mod">
        <pc:chgData name="Fabiano" userId="5b80093b-c70f-4684-9b7c-fc6a3fc5447d" providerId="ADAL" clId="{E59B2CE8-6F2B-4FC1-8C34-10D0CF578442}" dt="2022-04-13T12:55:28.044" v="23" actId="20577"/>
        <pc:sldMkLst>
          <pc:docMk/>
          <pc:sldMk cId="298165358" sldId="265"/>
        </pc:sldMkLst>
        <pc:spChg chg="mod">
          <ac:chgData name="Fabiano" userId="5b80093b-c70f-4684-9b7c-fc6a3fc5447d" providerId="ADAL" clId="{E59B2CE8-6F2B-4FC1-8C34-10D0CF578442}" dt="2022-04-13T12:54:56.685" v="7" actId="21"/>
          <ac:spMkLst>
            <pc:docMk/>
            <pc:sldMk cId="298165358" sldId="265"/>
            <ac:spMk id="7" creationId="{E3C63118-CF6B-4671-92F2-2241465C3854}"/>
          </ac:spMkLst>
        </pc:spChg>
        <pc:spChg chg="add mod">
          <ac:chgData name="Fabiano" userId="5b80093b-c70f-4684-9b7c-fc6a3fc5447d" providerId="ADAL" clId="{E59B2CE8-6F2B-4FC1-8C34-10D0CF578442}" dt="2022-04-13T12:55:28.044" v="23" actId="20577"/>
          <ac:spMkLst>
            <pc:docMk/>
            <pc:sldMk cId="298165358" sldId="265"/>
            <ac:spMk id="9" creationId="{F36E8D48-B9D5-405C-B888-8E740DE32762}"/>
          </ac:spMkLst>
        </pc:spChg>
      </pc:sldChg>
      <pc:sldChg chg="new del">
        <pc:chgData name="Fabiano" userId="5b80093b-c70f-4684-9b7c-fc6a3fc5447d" providerId="ADAL" clId="{E59B2CE8-6F2B-4FC1-8C34-10D0CF578442}" dt="2022-04-13T12:55:45.736" v="27" actId="47"/>
        <pc:sldMkLst>
          <pc:docMk/>
          <pc:sldMk cId="3371138201" sldId="266"/>
        </pc:sldMkLst>
      </pc:sldChg>
      <pc:sldChg chg="addSp delSp modSp add mod delAnim modAnim">
        <pc:chgData name="Fabiano" userId="5b80093b-c70f-4684-9b7c-fc6a3fc5447d" providerId="ADAL" clId="{E59B2CE8-6F2B-4FC1-8C34-10D0CF578442}" dt="2022-04-18T20:13:02.710" v="323" actId="404"/>
        <pc:sldMkLst>
          <pc:docMk/>
          <pc:sldMk cId="2513857586" sldId="267"/>
        </pc:sldMkLst>
        <pc:spChg chg="add del mod">
          <ac:chgData name="Fabiano" userId="5b80093b-c70f-4684-9b7c-fc6a3fc5447d" providerId="ADAL" clId="{E59B2CE8-6F2B-4FC1-8C34-10D0CF578442}" dt="2022-04-18T19:30:57.411" v="49" actId="478"/>
          <ac:spMkLst>
            <pc:docMk/>
            <pc:sldMk cId="2513857586" sldId="267"/>
            <ac:spMk id="5" creationId="{7036A4B7-2FAA-4D60-8566-CA42B7A124E8}"/>
          </ac:spMkLst>
        </pc:spChg>
        <pc:spChg chg="add mod">
          <ac:chgData name="Fabiano" userId="5b80093b-c70f-4684-9b7c-fc6a3fc5447d" providerId="ADAL" clId="{E59B2CE8-6F2B-4FC1-8C34-10D0CF578442}" dt="2022-04-18T20:04:11.596" v="271" actId="1076"/>
          <ac:spMkLst>
            <pc:docMk/>
            <pc:sldMk cId="2513857586" sldId="267"/>
            <ac:spMk id="6" creationId="{82B25335-EB0D-422D-9869-48F1F34EE137}"/>
          </ac:spMkLst>
        </pc:spChg>
        <pc:spChg chg="mod">
          <ac:chgData name="Fabiano" userId="5b80093b-c70f-4684-9b7c-fc6a3fc5447d" providerId="ADAL" clId="{E59B2CE8-6F2B-4FC1-8C34-10D0CF578442}" dt="2022-04-13T12:56:01.538" v="46" actId="20577"/>
          <ac:spMkLst>
            <pc:docMk/>
            <pc:sldMk cId="2513857586" sldId="267"/>
            <ac:spMk id="8" creationId="{36F53C2D-EEC3-496D-876D-6CA6F81FC63F}"/>
          </ac:spMkLst>
        </pc:spChg>
        <pc:spChg chg="add del mod">
          <ac:chgData name="Fabiano" userId="5b80093b-c70f-4684-9b7c-fc6a3fc5447d" providerId="ADAL" clId="{E59B2CE8-6F2B-4FC1-8C34-10D0CF578442}" dt="2022-04-18T19:31:20.893" v="53" actId="478"/>
          <ac:spMkLst>
            <pc:docMk/>
            <pc:sldMk cId="2513857586" sldId="267"/>
            <ac:spMk id="12" creationId="{07F1BBAA-7105-4E66-957B-921A1990C4A4}"/>
          </ac:spMkLst>
        </pc:spChg>
        <pc:spChg chg="add mod">
          <ac:chgData name="Fabiano" userId="5b80093b-c70f-4684-9b7c-fc6a3fc5447d" providerId="ADAL" clId="{E59B2CE8-6F2B-4FC1-8C34-10D0CF578442}" dt="2022-04-18T20:05:13.224" v="272" actId="1076"/>
          <ac:spMkLst>
            <pc:docMk/>
            <pc:sldMk cId="2513857586" sldId="267"/>
            <ac:spMk id="14" creationId="{7C002584-5F89-4D45-A843-D0AC165121CD}"/>
          </ac:spMkLst>
        </pc:spChg>
        <pc:spChg chg="add del mod">
          <ac:chgData name="Fabiano" userId="5b80093b-c70f-4684-9b7c-fc6a3fc5447d" providerId="ADAL" clId="{E59B2CE8-6F2B-4FC1-8C34-10D0CF578442}" dt="2022-04-18T19:31:03.987" v="51" actId="478"/>
          <ac:spMkLst>
            <pc:docMk/>
            <pc:sldMk cId="2513857586" sldId="267"/>
            <ac:spMk id="15" creationId="{DC4A3CDB-657A-4D64-A048-E5438ED9DDD1}"/>
          </ac:spMkLst>
        </pc:spChg>
        <pc:spChg chg="add mod">
          <ac:chgData name="Fabiano" userId="5b80093b-c70f-4684-9b7c-fc6a3fc5447d" providerId="ADAL" clId="{E59B2CE8-6F2B-4FC1-8C34-10D0CF578442}" dt="2022-04-18T20:05:13.224" v="272" actId="1076"/>
          <ac:spMkLst>
            <pc:docMk/>
            <pc:sldMk cId="2513857586" sldId="267"/>
            <ac:spMk id="16" creationId="{C6D7C261-4F79-4687-84B7-53087DDAF15C}"/>
          </ac:spMkLst>
        </pc:spChg>
        <pc:spChg chg="add mod">
          <ac:chgData name="Fabiano" userId="5b80093b-c70f-4684-9b7c-fc6a3fc5447d" providerId="ADAL" clId="{E59B2CE8-6F2B-4FC1-8C34-10D0CF578442}" dt="2022-04-18T19:37:17.760" v="267" actId="14100"/>
          <ac:spMkLst>
            <pc:docMk/>
            <pc:sldMk cId="2513857586" sldId="267"/>
            <ac:spMk id="17" creationId="{48F60549-E302-47FD-B822-DBAF82AE888F}"/>
          </ac:spMkLst>
        </pc:spChg>
        <pc:spChg chg="add mod">
          <ac:chgData name="Fabiano" userId="5b80093b-c70f-4684-9b7c-fc6a3fc5447d" providerId="ADAL" clId="{E59B2CE8-6F2B-4FC1-8C34-10D0CF578442}" dt="2022-04-18T20:13:02.710" v="323" actId="404"/>
          <ac:spMkLst>
            <pc:docMk/>
            <pc:sldMk cId="2513857586" sldId="267"/>
            <ac:spMk id="18" creationId="{2372D27B-5515-44E2-B70A-7B62D357F2BC}"/>
          </ac:spMkLst>
        </pc:spChg>
        <pc:spChg chg="add mod">
          <ac:chgData name="Fabiano" userId="5b80093b-c70f-4684-9b7c-fc6a3fc5447d" providerId="ADAL" clId="{E59B2CE8-6F2B-4FC1-8C34-10D0CF578442}" dt="2022-04-18T19:37:17.760" v="267" actId="14100"/>
          <ac:spMkLst>
            <pc:docMk/>
            <pc:sldMk cId="2513857586" sldId="267"/>
            <ac:spMk id="19" creationId="{3B819E0F-B580-4329-B6D4-4F716CBF8370}"/>
          </ac:spMkLst>
        </pc:spChg>
        <pc:spChg chg="add mod">
          <ac:chgData name="Fabiano" userId="5b80093b-c70f-4684-9b7c-fc6a3fc5447d" providerId="ADAL" clId="{E59B2CE8-6F2B-4FC1-8C34-10D0CF578442}" dt="2022-04-18T20:12:30.815" v="294" actId="1036"/>
          <ac:spMkLst>
            <pc:docMk/>
            <pc:sldMk cId="2513857586" sldId="267"/>
            <ac:spMk id="20" creationId="{D49A2F35-0F2B-4D93-9F44-1E12FA399D30}"/>
          </ac:spMkLst>
        </pc:spChg>
        <pc:spChg chg="add mod">
          <ac:chgData name="Fabiano" userId="5b80093b-c70f-4684-9b7c-fc6a3fc5447d" providerId="ADAL" clId="{E59B2CE8-6F2B-4FC1-8C34-10D0CF578442}" dt="2022-04-18T20:07:27.619" v="281" actId="1076"/>
          <ac:spMkLst>
            <pc:docMk/>
            <pc:sldMk cId="2513857586" sldId="267"/>
            <ac:spMk id="21" creationId="{FD1FC7E6-D522-44F9-B5F9-38257769ED2B}"/>
          </ac:spMkLst>
        </pc:spChg>
        <pc:spChg chg="add mod">
          <ac:chgData name="Fabiano" userId="5b80093b-c70f-4684-9b7c-fc6a3fc5447d" providerId="ADAL" clId="{E59B2CE8-6F2B-4FC1-8C34-10D0CF578442}" dt="2022-04-18T20:07:22.723" v="280" actId="1076"/>
          <ac:spMkLst>
            <pc:docMk/>
            <pc:sldMk cId="2513857586" sldId="267"/>
            <ac:spMk id="25" creationId="{3AF52938-EC5F-4902-95E3-51EEC5066533}"/>
          </ac:spMkLst>
        </pc:spChg>
        <pc:spChg chg="add mod">
          <ac:chgData name="Fabiano" userId="5b80093b-c70f-4684-9b7c-fc6a3fc5447d" providerId="ADAL" clId="{E59B2CE8-6F2B-4FC1-8C34-10D0CF578442}" dt="2022-04-18T20:05:21.139" v="275" actId="1076"/>
          <ac:spMkLst>
            <pc:docMk/>
            <pc:sldMk cId="2513857586" sldId="267"/>
            <ac:spMk id="26" creationId="{C86DDF0E-9D5C-4AAE-A023-8E2A4F1BB3B1}"/>
          </ac:spMkLst>
        </pc:spChg>
        <pc:spChg chg="add mod">
          <ac:chgData name="Fabiano" userId="5b80093b-c70f-4684-9b7c-fc6a3fc5447d" providerId="ADAL" clId="{E59B2CE8-6F2B-4FC1-8C34-10D0CF578442}" dt="2022-04-18T20:05:13.224" v="272" actId="1076"/>
          <ac:spMkLst>
            <pc:docMk/>
            <pc:sldMk cId="2513857586" sldId="267"/>
            <ac:spMk id="27" creationId="{C999BE12-A6F2-4EDF-9F83-179285A85A8D}"/>
          </ac:spMkLst>
        </pc:spChg>
        <pc:spChg chg="add mod">
          <ac:chgData name="Fabiano" userId="5b80093b-c70f-4684-9b7c-fc6a3fc5447d" providerId="ADAL" clId="{E59B2CE8-6F2B-4FC1-8C34-10D0CF578442}" dt="2022-04-18T20:05:13.224" v="272" actId="1076"/>
          <ac:spMkLst>
            <pc:docMk/>
            <pc:sldMk cId="2513857586" sldId="267"/>
            <ac:spMk id="28" creationId="{5F76791B-5504-4A5F-A432-4CD95DBA5D9B}"/>
          </ac:spMkLst>
        </pc:spChg>
        <pc:spChg chg="add mod">
          <ac:chgData name="Fabiano" userId="5b80093b-c70f-4684-9b7c-fc6a3fc5447d" providerId="ADAL" clId="{E59B2CE8-6F2B-4FC1-8C34-10D0CF578442}" dt="2022-04-18T20:05:13.224" v="272" actId="1076"/>
          <ac:spMkLst>
            <pc:docMk/>
            <pc:sldMk cId="2513857586" sldId="267"/>
            <ac:spMk id="29" creationId="{D0060752-F7D6-4AC9-9FBB-E97D049CAF13}"/>
          </ac:spMkLst>
        </pc:spChg>
        <pc:cxnChg chg="add mod">
          <ac:chgData name="Fabiano" userId="5b80093b-c70f-4684-9b7c-fc6a3fc5447d" providerId="ADAL" clId="{E59B2CE8-6F2B-4FC1-8C34-10D0CF578442}" dt="2022-04-18T20:04:11.596" v="271" actId="1076"/>
          <ac:cxnSpMkLst>
            <pc:docMk/>
            <pc:sldMk cId="2513857586" sldId="267"/>
            <ac:cxnSpMk id="7" creationId="{40CC124C-8927-4ACD-9BB4-ED4C0837143B}"/>
          </ac:cxnSpMkLst>
        </pc:cxnChg>
        <pc:cxnChg chg="add mod">
          <ac:chgData name="Fabiano" userId="5b80093b-c70f-4684-9b7c-fc6a3fc5447d" providerId="ADAL" clId="{E59B2CE8-6F2B-4FC1-8C34-10D0CF578442}" dt="2022-04-18T20:12:35.710" v="301" actId="1036"/>
          <ac:cxnSpMkLst>
            <pc:docMk/>
            <pc:sldMk cId="2513857586" sldId="267"/>
            <ac:cxnSpMk id="9" creationId="{7D63B47C-7D67-4E03-A1EA-15AA41880327}"/>
          </ac:cxnSpMkLst>
        </pc:cxnChg>
        <pc:cxnChg chg="add mod">
          <ac:chgData name="Fabiano" userId="5b80093b-c70f-4684-9b7c-fc6a3fc5447d" providerId="ADAL" clId="{E59B2CE8-6F2B-4FC1-8C34-10D0CF578442}" dt="2022-04-18T20:04:11.596" v="271" actId="1076"/>
          <ac:cxnSpMkLst>
            <pc:docMk/>
            <pc:sldMk cId="2513857586" sldId="267"/>
            <ac:cxnSpMk id="10" creationId="{E1DD2E95-8FF1-4F53-B229-7F70AC2E39D8}"/>
          </ac:cxnSpMkLst>
        </pc:cxnChg>
        <pc:cxnChg chg="add mod">
          <ac:chgData name="Fabiano" userId="5b80093b-c70f-4684-9b7c-fc6a3fc5447d" providerId="ADAL" clId="{E59B2CE8-6F2B-4FC1-8C34-10D0CF578442}" dt="2022-04-18T20:12:30.815" v="294" actId="1036"/>
          <ac:cxnSpMkLst>
            <pc:docMk/>
            <pc:sldMk cId="2513857586" sldId="267"/>
            <ac:cxnSpMk id="11" creationId="{74A949A4-77F4-412E-BBAE-BE1A62E879F9}"/>
          </ac:cxnSpMkLst>
        </pc:cxnChg>
        <pc:cxnChg chg="add del mod">
          <ac:chgData name="Fabiano" userId="5b80093b-c70f-4684-9b7c-fc6a3fc5447d" providerId="ADAL" clId="{E59B2CE8-6F2B-4FC1-8C34-10D0CF578442}" dt="2022-04-18T19:31:19.588" v="52" actId="478"/>
          <ac:cxnSpMkLst>
            <pc:docMk/>
            <pc:sldMk cId="2513857586" sldId="267"/>
            <ac:cxnSpMk id="13" creationId="{2CD1B115-C5AB-48BC-A079-C80E33B28A69}"/>
          </ac:cxnSpMkLst>
        </pc:cxnChg>
        <pc:cxnChg chg="add mod">
          <ac:chgData name="Fabiano" userId="5b80093b-c70f-4684-9b7c-fc6a3fc5447d" providerId="ADAL" clId="{E59B2CE8-6F2B-4FC1-8C34-10D0CF578442}" dt="2022-04-18T20:07:27.619" v="281" actId="1076"/>
          <ac:cxnSpMkLst>
            <pc:docMk/>
            <pc:sldMk cId="2513857586" sldId="267"/>
            <ac:cxnSpMk id="22" creationId="{3E5F51C4-1F3D-400F-B086-74AC9753AD13}"/>
          </ac:cxnSpMkLst>
        </pc:cxnChg>
        <pc:cxnChg chg="add del mod">
          <ac:chgData name="Fabiano" userId="5b80093b-c70f-4684-9b7c-fc6a3fc5447d" providerId="ADAL" clId="{E59B2CE8-6F2B-4FC1-8C34-10D0CF578442}" dt="2022-04-18T19:31:54.463" v="77"/>
          <ac:cxnSpMkLst>
            <pc:docMk/>
            <pc:sldMk cId="2513857586" sldId="267"/>
            <ac:cxnSpMk id="24" creationId="{6062D62B-4139-4F08-B351-D92A460FA119}"/>
          </ac:cxnSpMkLst>
        </pc:cxnChg>
        <pc:cxnChg chg="add mod">
          <ac:chgData name="Fabiano" userId="5b80093b-c70f-4684-9b7c-fc6a3fc5447d" providerId="ADAL" clId="{E59B2CE8-6F2B-4FC1-8C34-10D0CF578442}" dt="2022-04-18T20:07:22.723" v="280" actId="1076"/>
          <ac:cxnSpMkLst>
            <pc:docMk/>
            <pc:sldMk cId="2513857586" sldId="267"/>
            <ac:cxnSpMk id="36" creationId="{E2B8CFBC-83EF-4512-BBCB-F9A28FFB608F}"/>
          </ac:cxnSpMkLst>
        </pc:cxnChg>
      </pc:sldChg>
    </pc:docChg>
  </pc:docChgLst>
  <pc:docChgLst>
    <pc:chgData name="Fabiano" userId="5b80093b-c70f-4684-9b7c-fc6a3fc5447d" providerId="ADAL" clId="{489CDC77-9A08-4C6A-A576-94F3DB80A48A}"/>
    <pc:docChg chg="undo custSel addSld delSld modSld">
      <pc:chgData name="Fabiano" userId="5b80093b-c70f-4684-9b7c-fc6a3fc5447d" providerId="ADAL" clId="{489CDC77-9A08-4C6A-A576-94F3DB80A48A}" dt="2022-08-29T13:28:19.847" v="926" actId="20577"/>
      <pc:docMkLst>
        <pc:docMk/>
      </pc:docMkLst>
      <pc:sldChg chg="modSp mod">
        <pc:chgData name="Fabiano" userId="5b80093b-c70f-4684-9b7c-fc6a3fc5447d" providerId="ADAL" clId="{489CDC77-9A08-4C6A-A576-94F3DB80A48A}" dt="2022-08-24T18:20:04.935" v="57" actId="14100"/>
        <pc:sldMkLst>
          <pc:docMk/>
          <pc:sldMk cId="3946120132" sldId="256"/>
        </pc:sldMkLst>
        <pc:spChg chg="mod">
          <ac:chgData name="Fabiano" userId="5b80093b-c70f-4684-9b7c-fc6a3fc5447d" providerId="ADAL" clId="{489CDC77-9A08-4C6A-A576-94F3DB80A48A}" dt="2022-08-24T18:15:30.002" v="11" actId="20577"/>
          <ac:spMkLst>
            <pc:docMk/>
            <pc:sldMk cId="3946120132" sldId="256"/>
            <ac:spMk id="5" creationId="{CE51C4AC-52BA-4947-ACA9-77E5168A0FD3}"/>
          </ac:spMkLst>
        </pc:spChg>
        <pc:spChg chg="mod">
          <ac:chgData name="Fabiano" userId="5b80093b-c70f-4684-9b7c-fc6a3fc5447d" providerId="ADAL" clId="{489CDC77-9A08-4C6A-A576-94F3DB80A48A}" dt="2022-08-24T18:20:04.935" v="57" actId="14100"/>
          <ac:spMkLst>
            <pc:docMk/>
            <pc:sldMk cId="3946120132" sldId="256"/>
            <ac:spMk id="7" creationId="{E3C63118-CF6B-4671-92F2-2241465C3854}"/>
          </ac:spMkLst>
        </pc:spChg>
        <pc:spChg chg="mod">
          <ac:chgData name="Fabiano" userId="5b80093b-c70f-4684-9b7c-fc6a3fc5447d" providerId="ADAL" clId="{489CDC77-9A08-4C6A-A576-94F3DB80A48A}" dt="2022-08-24T18:19:01.421" v="22" actId="20577"/>
          <ac:spMkLst>
            <pc:docMk/>
            <pc:sldMk cId="3946120132" sldId="256"/>
            <ac:spMk id="8" creationId="{24389D10-F1FD-46FF-B240-3BAFD3A7F8AD}"/>
          </ac:spMkLst>
        </pc:spChg>
      </pc:sldChg>
      <pc:sldChg chg="modSp mod">
        <pc:chgData name="Fabiano" userId="5b80093b-c70f-4684-9b7c-fc6a3fc5447d" providerId="ADAL" clId="{489CDC77-9A08-4C6A-A576-94F3DB80A48A}" dt="2022-08-29T13:28:19.847" v="926" actId="20577"/>
        <pc:sldMkLst>
          <pc:docMk/>
          <pc:sldMk cId="1631571136" sldId="257"/>
        </pc:sldMkLst>
        <pc:spChg chg="mod">
          <ac:chgData name="Fabiano" userId="5b80093b-c70f-4684-9b7c-fc6a3fc5447d" providerId="ADAL" clId="{489CDC77-9A08-4C6A-A576-94F3DB80A48A}" dt="2022-08-24T18:23:32.670" v="187" actId="20577"/>
          <ac:spMkLst>
            <pc:docMk/>
            <pc:sldMk cId="1631571136" sldId="257"/>
            <ac:spMk id="34" creationId="{277D7D24-6FF2-4623-839B-10D938A102AE}"/>
          </ac:spMkLst>
        </pc:spChg>
        <pc:spChg chg="mod">
          <ac:chgData name="Fabiano" userId="5b80093b-c70f-4684-9b7c-fc6a3fc5447d" providerId="ADAL" clId="{489CDC77-9A08-4C6A-A576-94F3DB80A48A}" dt="2022-08-24T18:26:01.471" v="253" actId="20577"/>
          <ac:spMkLst>
            <pc:docMk/>
            <pc:sldMk cId="1631571136" sldId="257"/>
            <ac:spMk id="37" creationId="{09AA6AA4-AA1E-4027-BCD9-59F1DCE5A644}"/>
          </ac:spMkLst>
        </pc:spChg>
        <pc:spChg chg="mod">
          <ac:chgData name="Fabiano" userId="5b80093b-c70f-4684-9b7c-fc6a3fc5447d" providerId="ADAL" clId="{489CDC77-9A08-4C6A-A576-94F3DB80A48A}" dt="2022-08-29T13:28:19.847" v="926" actId="20577"/>
          <ac:spMkLst>
            <pc:docMk/>
            <pc:sldMk cId="1631571136" sldId="257"/>
            <ac:spMk id="38" creationId="{82F1E968-9287-415E-A6C1-67069A246442}"/>
          </ac:spMkLst>
        </pc:spChg>
        <pc:spChg chg="mod">
          <ac:chgData name="Fabiano" userId="5b80093b-c70f-4684-9b7c-fc6a3fc5447d" providerId="ADAL" clId="{489CDC77-9A08-4C6A-A576-94F3DB80A48A}" dt="2022-08-24T18:22:30.558" v="179" actId="20577"/>
          <ac:spMkLst>
            <pc:docMk/>
            <pc:sldMk cId="1631571136" sldId="257"/>
            <ac:spMk id="39" creationId="{14845532-98A1-44BB-BBB6-45ADD209C190}"/>
          </ac:spMkLst>
        </pc:spChg>
      </pc:sldChg>
      <pc:sldChg chg="delSp modSp mod delAnim">
        <pc:chgData name="Fabiano" userId="5b80093b-c70f-4684-9b7c-fc6a3fc5447d" providerId="ADAL" clId="{489CDC77-9A08-4C6A-A576-94F3DB80A48A}" dt="2022-08-24T18:29:10.346" v="398" actId="478"/>
        <pc:sldMkLst>
          <pc:docMk/>
          <pc:sldMk cId="1224569580" sldId="260"/>
        </pc:sldMkLst>
        <pc:spChg chg="mod">
          <ac:chgData name="Fabiano" userId="5b80093b-c70f-4684-9b7c-fc6a3fc5447d" providerId="ADAL" clId="{489CDC77-9A08-4C6A-A576-94F3DB80A48A}" dt="2022-08-24T18:28:34.681" v="379" actId="20577"/>
          <ac:spMkLst>
            <pc:docMk/>
            <pc:sldMk cId="1224569580" sldId="260"/>
            <ac:spMk id="6" creationId="{EC82D270-3E26-4E2A-B047-F1CE2A997E4C}"/>
          </ac:spMkLst>
        </pc:spChg>
        <pc:spChg chg="del">
          <ac:chgData name="Fabiano" userId="5b80093b-c70f-4684-9b7c-fc6a3fc5447d" providerId="ADAL" clId="{489CDC77-9A08-4C6A-A576-94F3DB80A48A}" dt="2022-08-24T18:29:10.346" v="398" actId="478"/>
          <ac:spMkLst>
            <pc:docMk/>
            <pc:sldMk cId="1224569580" sldId="260"/>
            <ac:spMk id="13" creationId="{934E179D-3A10-452D-B70F-5A08B1041EFD}"/>
          </ac:spMkLst>
        </pc:spChg>
        <pc:spChg chg="mod">
          <ac:chgData name="Fabiano" userId="5b80093b-c70f-4684-9b7c-fc6a3fc5447d" providerId="ADAL" clId="{489CDC77-9A08-4C6A-A576-94F3DB80A48A}" dt="2022-08-24T18:28:17.617" v="361" actId="20577"/>
          <ac:spMkLst>
            <pc:docMk/>
            <pc:sldMk cId="1224569580" sldId="260"/>
            <ac:spMk id="17" creationId="{6587575D-7160-41BA-9E51-871BC24725A5}"/>
          </ac:spMkLst>
        </pc:spChg>
        <pc:spChg chg="mod">
          <ac:chgData name="Fabiano" userId="5b80093b-c70f-4684-9b7c-fc6a3fc5447d" providerId="ADAL" clId="{489CDC77-9A08-4C6A-A576-94F3DB80A48A}" dt="2022-08-24T18:28:43.347" v="397" actId="20577"/>
          <ac:spMkLst>
            <pc:docMk/>
            <pc:sldMk cId="1224569580" sldId="260"/>
            <ac:spMk id="19" creationId="{4E542F4E-BBD6-4926-B157-DAB443EB8B6F}"/>
          </ac:spMkLst>
        </pc:spChg>
        <pc:spChg chg="mod">
          <ac:chgData name="Fabiano" userId="5b80093b-c70f-4684-9b7c-fc6a3fc5447d" providerId="ADAL" clId="{489CDC77-9A08-4C6A-A576-94F3DB80A48A}" dt="2022-08-24T18:27:59.323" v="347" actId="20577"/>
          <ac:spMkLst>
            <pc:docMk/>
            <pc:sldMk cId="1224569580" sldId="260"/>
            <ac:spMk id="35" creationId="{E4FB25AB-3476-4CCD-AA5B-ED537AAFE922}"/>
          </ac:spMkLst>
        </pc:spChg>
      </pc:sldChg>
      <pc:sldChg chg="modSp mod">
        <pc:chgData name="Fabiano" userId="5b80093b-c70f-4684-9b7c-fc6a3fc5447d" providerId="ADAL" clId="{489CDC77-9A08-4C6A-A576-94F3DB80A48A}" dt="2022-08-24T18:33:41.866" v="441" actId="12789"/>
        <pc:sldMkLst>
          <pc:docMk/>
          <pc:sldMk cId="2289605250" sldId="261"/>
        </pc:sldMkLst>
        <pc:spChg chg="mod">
          <ac:chgData name="Fabiano" userId="5b80093b-c70f-4684-9b7c-fc6a3fc5447d" providerId="ADAL" clId="{489CDC77-9A08-4C6A-A576-94F3DB80A48A}" dt="2022-08-24T18:33:15.554" v="439" actId="14100"/>
          <ac:spMkLst>
            <pc:docMk/>
            <pc:sldMk cId="2289605250" sldId="261"/>
            <ac:spMk id="2" creationId="{40AC4062-8E59-4B67-B3FB-14F4A51E524E}"/>
          </ac:spMkLst>
        </pc:spChg>
        <pc:spChg chg="mod">
          <ac:chgData name="Fabiano" userId="5b80093b-c70f-4684-9b7c-fc6a3fc5447d" providerId="ADAL" clId="{489CDC77-9A08-4C6A-A576-94F3DB80A48A}" dt="2022-08-24T18:32:22.702" v="431" actId="1076"/>
          <ac:spMkLst>
            <pc:docMk/>
            <pc:sldMk cId="2289605250" sldId="261"/>
            <ac:spMk id="3" creationId="{51201A39-57E4-4676-928F-7B8ED7A9AD6E}"/>
          </ac:spMkLst>
        </pc:spChg>
        <pc:spChg chg="mod">
          <ac:chgData name="Fabiano" userId="5b80093b-c70f-4684-9b7c-fc6a3fc5447d" providerId="ADAL" clId="{489CDC77-9A08-4C6A-A576-94F3DB80A48A}" dt="2022-08-24T18:33:15.554" v="439" actId="14100"/>
          <ac:spMkLst>
            <pc:docMk/>
            <pc:sldMk cId="2289605250" sldId="261"/>
            <ac:spMk id="6" creationId="{74C66A78-2DA3-49C2-BF29-B7495EB32716}"/>
          </ac:spMkLst>
        </pc:spChg>
        <pc:spChg chg="mod">
          <ac:chgData name="Fabiano" userId="5b80093b-c70f-4684-9b7c-fc6a3fc5447d" providerId="ADAL" clId="{489CDC77-9A08-4C6A-A576-94F3DB80A48A}" dt="2022-08-24T18:33:15.554" v="439" actId="14100"/>
          <ac:spMkLst>
            <pc:docMk/>
            <pc:sldMk cId="2289605250" sldId="261"/>
            <ac:spMk id="9" creationId="{AF272583-BF75-4606-ABC4-B316C34087EF}"/>
          </ac:spMkLst>
        </pc:spChg>
        <pc:spChg chg="mod">
          <ac:chgData name="Fabiano" userId="5b80093b-c70f-4684-9b7c-fc6a3fc5447d" providerId="ADAL" clId="{489CDC77-9A08-4C6A-A576-94F3DB80A48A}" dt="2022-08-24T18:33:15.554" v="439" actId="14100"/>
          <ac:spMkLst>
            <pc:docMk/>
            <pc:sldMk cId="2289605250" sldId="261"/>
            <ac:spMk id="10" creationId="{B44654DA-A553-4A9E-9A67-F3AC12B4154D}"/>
          </ac:spMkLst>
        </pc:spChg>
        <pc:spChg chg="mod">
          <ac:chgData name="Fabiano" userId="5b80093b-c70f-4684-9b7c-fc6a3fc5447d" providerId="ADAL" clId="{489CDC77-9A08-4C6A-A576-94F3DB80A48A}" dt="2022-08-24T18:33:15.554" v="439" actId="14100"/>
          <ac:spMkLst>
            <pc:docMk/>
            <pc:sldMk cId="2289605250" sldId="261"/>
            <ac:spMk id="11" creationId="{126CBCB4-A8DD-4FA7-A678-A359372E7A2A}"/>
          </ac:spMkLst>
        </pc:spChg>
        <pc:spChg chg="mod">
          <ac:chgData name="Fabiano" userId="5b80093b-c70f-4684-9b7c-fc6a3fc5447d" providerId="ADAL" clId="{489CDC77-9A08-4C6A-A576-94F3DB80A48A}" dt="2022-08-24T18:33:15.554" v="439" actId="14100"/>
          <ac:spMkLst>
            <pc:docMk/>
            <pc:sldMk cId="2289605250" sldId="261"/>
            <ac:spMk id="12" creationId="{1F194634-568C-48F7-A24C-5603A2F58EAA}"/>
          </ac:spMkLst>
        </pc:spChg>
        <pc:spChg chg="mod">
          <ac:chgData name="Fabiano" userId="5b80093b-c70f-4684-9b7c-fc6a3fc5447d" providerId="ADAL" clId="{489CDC77-9A08-4C6A-A576-94F3DB80A48A}" dt="2022-08-24T18:33:22.191" v="440" actId="1076"/>
          <ac:spMkLst>
            <pc:docMk/>
            <pc:sldMk cId="2289605250" sldId="261"/>
            <ac:spMk id="13" creationId="{8FEE63DB-6397-4CDC-AD5C-4802D1CC41B6}"/>
          </ac:spMkLst>
        </pc:spChg>
        <pc:spChg chg="mod">
          <ac:chgData name="Fabiano" userId="5b80093b-c70f-4684-9b7c-fc6a3fc5447d" providerId="ADAL" clId="{489CDC77-9A08-4C6A-A576-94F3DB80A48A}" dt="2022-08-24T18:33:41.866" v="441" actId="12789"/>
          <ac:spMkLst>
            <pc:docMk/>
            <pc:sldMk cId="2289605250" sldId="261"/>
            <ac:spMk id="14" creationId="{899FEBA6-E0B7-4D10-A54B-1A47B6322BD5}"/>
          </ac:spMkLst>
        </pc:spChg>
        <pc:spChg chg="mod">
          <ac:chgData name="Fabiano" userId="5b80093b-c70f-4684-9b7c-fc6a3fc5447d" providerId="ADAL" clId="{489CDC77-9A08-4C6A-A576-94F3DB80A48A}" dt="2022-08-24T18:33:41.866" v="441" actId="12789"/>
          <ac:spMkLst>
            <pc:docMk/>
            <pc:sldMk cId="2289605250" sldId="261"/>
            <ac:spMk id="15" creationId="{1F5C1FB4-C963-4196-A306-BCEBBC1A3516}"/>
          </ac:spMkLst>
        </pc:spChg>
        <pc:spChg chg="mod">
          <ac:chgData name="Fabiano" userId="5b80093b-c70f-4684-9b7c-fc6a3fc5447d" providerId="ADAL" clId="{489CDC77-9A08-4C6A-A576-94F3DB80A48A}" dt="2022-08-24T18:32:02.645" v="429" actId="688"/>
          <ac:spMkLst>
            <pc:docMk/>
            <pc:sldMk cId="2289605250" sldId="261"/>
            <ac:spMk id="19" creationId="{9D9D6DAB-9190-4339-B707-6993CAFE03B3}"/>
          </ac:spMkLst>
        </pc:spChg>
        <pc:spChg chg="mod">
          <ac:chgData name="Fabiano" userId="5b80093b-c70f-4684-9b7c-fc6a3fc5447d" providerId="ADAL" clId="{489CDC77-9A08-4C6A-A576-94F3DB80A48A}" dt="2022-08-24T18:31:26.034" v="419" actId="1076"/>
          <ac:spMkLst>
            <pc:docMk/>
            <pc:sldMk cId="2289605250" sldId="261"/>
            <ac:spMk id="20" creationId="{745B0748-600D-4AA2-A86C-51E3257F0C91}"/>
          </ac:spMkLst>
        </pc:spChg>
        <pc:spChg chg="mod">
          <ac:chgData name="Fabiano" userId="5b80093b-c70f-4684-9b7c-fc6a3fc5447d" providerId="ADAL" clId="{489CDC77-9A08-4C6A-A576-94F3DB80A48A}" dt="2022-08-24T18:31:27.993" v="420" actId="1076"/>
          <ac:spMkLst>
            <pc:docMk/>
            <pc:sldMk cId="2289605250" sldId="261"/>
            <ac:spMk id="21" creationId="{E54D8DE5-9B6D-498C-A778-42CA10A7B897}"/>
          </ac:spMkLst>
        </pc:spChg>
        <pc:spChg chg="mod">
          <ac:chgData name="Fabiano" userId="5b80093b-c70f-4684-9b7c-fc6a3fc5447d" providerId="ADAL" clId="{489CDC77-9A08-4C6A-A576-94F3DB80A48A}" dt="2022-08-24T18:33:41.866" v="441" actId="12789"/>
          <ac:spMkLst>
            <pc:docMk/>
            <pc:sldMk cId="2289605250" sldId="261"/>
            <ac:spMk id="24" creationId="{8BA3D703-7E4E-4E7F-A7F0-DF1B816E3FAC}"/>
          </ac:spMkLst>
        </pc:spChg>
      </pc:sldChg>
      <pc:sldChg chg="addSp delSp modSp mod">
        <pc:chgData name="Fabiano" userId="5b80093b-c70f-4684-9b7c-fc6a3fc5447d" providerId="ADAL" clId="{489CDC77-9A08-4C6A-A576-94F3DB80A48A}" dt="2022-08-24T19:11:09.168" v="465" actId="1582"/>
        <pc:sldMkLst>
          <pc:docMk/>
          <pc:sldMk cId="3162277706" sldId="262"/>
        </pc:sldMkLst>
        <pc:picChg chg="add del mod">
          <ac:chgData name="Fabiano" userId="5b80093b-c70f-4684-9b7c-fc6a3fc5447d" providerId="ADAL" clId="{489CDC77-9A08-4C6A-A576-94F3DB80A48A}" dt="2022-08-24T19:09:53.339" v="455" actId="478"/>
          <ac:picMkLst>
            <pc:docMk/>
            <pc:sldMk cId="3162277706" sldId="262"/>
            <ac:picMk id="3" creationId="{7AF2FF0B-3255-4035-8537-C08AB3CD8133}"/>
          </ac:picMkLst>
        </pc:picChg>
        <pc:picChg chg="add mod modCrop">
          <ac:chgData name="Fabiano" userId="5b80093b-c70f-4684-9b7c-fc6a3fc5447d" providerId="ADAL" clId="{489CDC77-9A08-4C6A-A576-94F3DB80A48A}" dt="2022-08-24T19:11:09.168" v="465" actId="1582"/>
          <ac:picMkLst>
            <pc:docMk/>
            <pc:sldMk cId="3162277706" sldId="262"/>
            <ac:picMk id="6" creationId="{113B9C3E-15DD-4DFC-8A9D-EE3FD05D809D}"/>
          </ac:picMkLst>
        </pc:picChg>
      </pc:sldChg>
      <pc:sldChg chg="del">
        <pc:chgData name="Fabiano" userId="5b80093b-c70f-4684-9b7c-fc6a3fc5447d" providerId="ADAL" clId="{489CDC77-9A08-4C6A-A576-94F3DB80A48A}" dt="2022-08-24T18:27:26.047" v="339" actId="47"/>
        <pc:sldMkLst>
          <pc:docMk/>
          <pc:sldMk cId="4204288258" sldId="263"/>
        </pc:sldMkLst>
      </pc:sldChg>
      <pc:sldChg chg="del">
        <pc:chgData name="Fabiano" userId="5b80093b-c70f-4684-9b7c-fc6a3fc5447d" providerId="ADAL" clId="{489CDC77-9A08-4C6A-A576-94F3DB80A48A}" dt="2022-08-29T12:59:15.508" v="917" actId="2696"/>
        <pc:sldMkLst>
          <pc:docMk/>
          <pc:sldMk cId="2513857586" sldId="267"/>
        </pc:sldMkLst>
      </pc:sldChg>
      <pc:sldChg chg="addSp delSp modSp add mod delAnim modAnim">
        <pc:chgData name="Fabiano" userId="5b80093b-c70f-4684-9b7c-fc6a3fc5447d" providerId="ADAL" clId="{489CDC77-9A08-4C6A-A576-94F3DB80A48A}" dt="2022-08-24T19:44:51.756" v="916" actId="20577"/>
        <pc:sldMkLst>
          <pc:docMk/>
          <pc:sldMk cId="185391862" sldId="268"/>
        </pc:sldMkLst>
        <pc:spChg chg="add mod">
          <ac:chgData name="Fabiano" userId="5b80093b-c70f-4684-9b7c-fc6a3fc5447d" providerId="ADAL" clId="{489CDC77-9A08-4C6A-A576-94F3DB80A48A}" dt="2022-08-24T19:34:41.683" v="797" actId="1036"/>
          <ac:spMkLst>
            <pc:docMk/>
            <pc:sldMk cId="185391862" sldId="268"/>
            <ac:spMk id="2" creationId="{FDA85D1E-B24F-44FB-BE5A-7C0801FD5DC2}"/>
          </ac:spMkLst>
        </pc:spChg>
        <pc:spChg chg="mod">
          <ac:chgData name="Fabiano" userId="5b80093b-c70f-4684-9b7c-fc6a3fc5447d" providerId="ADAL" clId="{489CDC77-9A08-4C6A-A576-94F3DB80A48A}" dt="2022-08-24T19:12:25.428" v="498" actId="20577"/>
          <ac:spMkLst>
            <pc:docMk/>
            <pc:sldMk cId="185391862" sldId="268"/>
            <ac:spMk id="4" creationId="{2A319113-0B39-4A9A-A7C2-DA5CD4227AF3}"/>
          </ac:spMkLst>
        </pc:spChg>
        <pc:spChg chg="mod">
          <ac:chgData name="Fabiano" userId="5b80093b-c70f-4684-9b7c-fc6a3fc5447d" providerId="ADAL" clId="{489CDC77-9A08-4C6A-A576-94F3DB80A48A}" dt="2022-08-24T19:34:59.488" v="811" actId="20577"/>
          <ac:spMkLst>
            <pc:docMk/>
            <pc:sldMk cId="185391862" sldId="268"/>
            <ac:spMk id="5" creationId="{C6F81ECF-BD7A-4DA3-B25C-79AA07E637C5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6" creationId="{EC82D270-3E26-4E2A-B047-F1CE2A997E4C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16" creationId="{924C9464-59A0-4E41-BD26-F2A1678C4987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17" creationId="{6587575D-7160-41BA-9E51-871BC24725A5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19" creationId="{4E542F4E-BBD6-4926-B157-DAB443EB8B6F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0" creationId="{2CAF3E72-2316-4F93-B6A1-DF9DF5200FC6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2" creationId="{69BDDF52-0E51-46A8-862F-FADD1B9232D8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3" creationId="{AF8DBBBC-FEA7-41B7-A569-AFA68E30576D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6" creationId="{289EA32F-41A0-4895-9C9D-C720B15A1D7A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7" creationId="{E7A759BC-950A-42F3-AF30-E5242FABF0C9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8" creationId="{23C63549-C33C-4555-9CAB-579CD0F9E85B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29" creationId="{D3A2D9F4-4DAC-4BB6-8EC4-6B3DDD908196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30" creationId="{3CE6CE4F-7D13-4014-AB8E-01EB4C5EBBB3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31" creationId="{896DCA05-A229-416B-8C79-98FA5677F9DA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32" creationId="{07980AD7-E238-4D17-8F56-39521EDD544A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33" creationId="{B0BCB551-39C9-4A0B-BF3A-D85EC681DF0D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34" creationId="{81AB7151-113E-4A29-8C1A-6255865653C8}"/>
          </ac:spMkLst>
        </pc:spChg>
        <pc:spChg chg="del">
          <ac:chgData name="Fabiano" userId="5b80093b-c70f-4684-9b7c-fc6a3fc5447d" providerId="ADAL" clId="{489CDC77-9A08-4C6A-A576-94F3DB80A48A}" dt="2022-08-24T19:11:50.061" v="467" actId="478"/>
          <ac:spMkLst>
            <pc:docMk/>
            <pc:sldMk cId="185391862" sldId="268"/>
            <ac:spMk id="35" creationId="{E4FB25AB-3476-4CCD-AA5B-ED537AAFE922}"/>
          </ac:spMkLst>
        </pc:spChg>
        <pc:spChg chg="add mod">
          <ac:chgData name="Fabiano" userId="5b80093b-c70f-4684-9b7c-fc6a3fc5447d" providerId="ADAL" clId="{489CDC77-9A08-4C6A-A576-94F3DB80A48A}" dt="2022-08-24T19:35:03.762" v="813" actId="20577"/>
          <ac:spMkLst>
            <pc:docMk/>
            <pc:sldMk cId="185391862" sldId="268"/>
            <ac:spMk id="37" creationId="{8327F708-8C97-44F3-8B3F-2B5A20641E59}"/>
          </ac:spMkLst>
        </pc:spChg>
        <pc:spChg chg="add mod">
          <ac:chgData name="Fabiano" userId="5b80093b-c70f-4684-9b7c-fc6a3fc5447d" providerId="ADAL" clId="{489CDC77-9A08-4C6A-A576-94F3DB80A48A}" dt="2022-08-24T19:34:41.683" v="797" actId="1036"/>
          <ac:spMkLst>
            <pc:docMk/>
            <pc:sldMk cId="185391862" sldId="268"/>
            <ac:spMk id="38" creationId="{B2BAD560-899D-44FE-A8A0-A34511CF5C83}"/>
          </ac:spMkLst>
        </pc:spChg>
        <pc:spChg chg="add mod">
          <ac:chgData name="Fabiano" userId="5b80093b-c70f-4684-9b7c-fc6a3fc5447d" providerId="ADAL" clId="{489CDC77-9A08-4C6A-A576-94F3DB80A48A}" dt="2022-08-24T19:34:41.683" v="797" actId="1036"/>
          <ac:spMkLst>
            <pc:docMk/>
            <pc:sldMk cId="185391862" sldId="268"/>
            <ac:spMk id="39" creationId="{B43D61F1-7ACF-44FD-89EB-D8A45AB8AFE1}"/>
          </ac:spMkLst>
        </pc:spChg>
        <pc:spChg chg="add mod">
          <ac:chgData name="Fabiano" userId="5b80093b-c70f-4684-9b7c-fc6a3fc5447d" providerId="ADAL" clId="{489CDC77-9A08-4C6A-A576-94F3DB80A48A}" dt="2022-08-24T19:34:41.683" v="797" actId="1036"/>
          <ac:spMkLst>
            <pc:docMk/>
            <pc:sldMk cId="185391862" sldId="268"/>
            <ac:spMk id="40" creationId="{08CCB907-0176-4F6B-A132-FAAE5302D26B}"/>
          </ac:spMkLst>
        </pc:spChg>
        <pc:spChg chg="add mod">
          <ac:chgData name="Fabiano" userId="5b80093b-c70f-4684-9b7c-fc6a3fc5447d" providerId="ADAL" clId="{489CDC77-9A08-4C6A-A576-94F3DB80A48A}" dt="2022-08-24T19:34:41.683" v="797" actId="1036"/>
          <ac:spMkLst>
            <pc:docMk/>
            <pc:sldMk cId="185391862" sldId="268"/>
            <ac:spMk id="41" creationId="{E8F5D44A-85A5-478B-B16F-1480675EFB3E}"/>
          </ac:spMkLst>
        </pc:spChg>
        <pc:spChg chg="add mod">
          <ac:chgData name="Fabiano" userId="5b80093b-c70f-4684-9b7c-fc6a3fc5447d" providerId="ADAL" clId="{489CDC77-9A08-4C6A-A576-94F3DB80A48A}" dt="2022-08-24T19:44:51.756" v="916" actId="20577"/>
          <ac:spMkLst>
            <pc:docMk/>
            <pc:sldMk cId="185391862" sldId="268"/>
            <ac:spMk id="42" creationId="{BAD80E35-8E26-4BDB-9C40-DED148F79C9A}"/>
          </ac:spMkLst>
        </pc:sp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9" creationId="{6953685D-A295-489C-8482-C5894ADBA9AE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10" creationId="{B95B9046-A20A-451E-AA2D-8596040499BF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11" creationId="{423A4B5A-8D07-4FCC-B66E-00EA77BF722C}"/>
          </ac:cxnSpMkLst>
        </pc:cxnChg>
        <pc:cxnChg chg="del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12" creationId="{D8D437EA-230B-42B8-947E-8CDD609A5DBC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14" creationId="{47FAFBB1-27B1-40C1-9216-292443BA41B6}"/>
          </ac:cxnSpMkLst>
        </pc:cxnChg>
        <pc:cxnChg chg="del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15" creationId="{7271ED68-8B6F-4250-90AC-DD6733F38D23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18" creationId="{8588E6CB-F517-4E08-A25B-A63181E50958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21" creationId="{C84BC0B6-B2BD-41C6-B96D-55C0797683C4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24" creationId="{494A5778-7064-4E1C-9877-47BF11F6BB0B}"/>
          </ac:cxnSpMkLst>
        </pc:cxnChg>
        <pc:cxnChg chg="del mod">
          <ac:chgData name="Fabiano" userId="5b80093b-c70f-4684-9b7c-fc6a3fc5447d" providerId="ADAL" clId="{489CDC77-9A08-4C6A-A576-94F3DB80A48A}" dt="2022-08-24T19:11:50.061" v="467" actId="478"/>
          <ac:cxnSpMkLst>
            <pc:docMk/>
            <pc:sldMk cId="185391862" sldId="268"/>
            <ac:cxnSpMk id="25" creationId="{48DC9FA5-2D54-42BF-828C-ED78DD817F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C43E-E9E4-40FC-AC30-B15FA48249A8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9E01B-7C7A-4E6A-9A41-E0D066817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77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8541-094E-4389-A670-95C4F29B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67FDB-0BAF-44BE-96E0-16ED62C5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FBD95-A021-4900-B7DE-243DC779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38B28-7063-4357-AE05-50CF25A0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C72B-00C2-4A84-B294-FF298778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6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7BB4-CB55-4575-8C17-AB3B1C7E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6DC60-D055-4309-896E-93C714B29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17177-66B3-444F-9476-7CFEE9B8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CE158-25D1-4948-8C50-A850933E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81133-D2EB-4986-8EB7-CAF6A9B0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403483-579C-420A-A0DA-459C43E64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1711FA-7249-4BBB-B82D-A0D1B047F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B6F3A-5CAE-4A40-9BD0-CCB2E03D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6D6A14-3753-47FF-B4CD-F3F53DE3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2C658-7DB6-42EC-91A7-64673E9D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3C467-3A82-4E2E-9B2B-AABB2274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111AF-7D67-4501-8787-BB27FC21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BF7-F988-4732-9E30-587FF6D0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6FC88-F3B5-40B5-9718-AC47866C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8C3BF-DF1E-404D-9DCC-E7A515BC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F684F-1D18-459A-9E3B-335966F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0EBCAC-D93D-44AC-BFEC-1E97990F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C00E1-4624-4826-B71D-F66B22CF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7A2E-4D83-4EC7-806A-1454C860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E1338-060E-497A-98F3-67337E54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7FEB-BDCD-442D-9E79-DF73335E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4B41B-3771-47EA-9075-BDFB06D96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F3D3FB-270F-4DB7-95C3-BF3B74BE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2F66D4-4A4C-4BFD-A4BB-174A39E1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57BB07-151D-461B-B73A-322F3891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CDB8C-EF49-4B0C-ADA5-D642D2F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3616C-BFE4-4FAA-A7B6-5781D7AE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7C1937-A542-4CD3-849B-BF58008F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A6C3C1-DBF0-4E4C-AD3B-4FC98FDD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35439A-CFE6-4806-AC06-3282DE1A0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D6BCB0-F252-4FFC-A344-1C44DDF90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4528A9-8845-46A8-B605-CB01973C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1832D-77DA-4975-8589-C4AB498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852216-F865-4DDE-9D69-EE799BC1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097FC-BD41-4E30-9038-59B109FE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9C62C8-89AB-4FB3-AACB-AACF3DC1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4320B1-2881-460B-98A7-75AACFF9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55F6FF-EC20-49D5-88D5-7A6EAF52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7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2124B5-38A8-48A3-8038-5AB98B46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69DA27-A82D-45C9-BADD-B12D5092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6E3739-30D5-4A61-A443-A3E8575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D284-C470-4AD2-83E5-C77B8C59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2FE6A-5BE7-4722-9832-A29EFFA9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48BA43-8D67-4EAA-BDB9-99A985E5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C60DB6-9BCE-4EAB-9516-C6EED988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75877B-E70C-4749-8482-9D06A18D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7356E4-C896-47CF-85BB-E450B3E1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AB34-36C6-4820-8A83-B55023A1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B38133-7C4A-4CD9-BA12-A25E07CDF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B7359A-1602-405C-994F-9C98485D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6586B-650B-454D-9148-65643A51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67E76B-440A-46ED-9487-1E6390CE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F4F0C-3A20-4801-8275-8F353B26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5BFA38-9DC3-4309-9B43-1B0C30D3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59DD1-16F0-4432-A0E5-2AA9166A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868BC-7CAB-4027-ADF3-8D10D4988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704E-C4C7-4AFA-A27E-8EF31C5C2D1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D0927-C1E4-4987-9831-EC95D19E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93F3C-B2B6-46C4-B50B-F324A4A0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78F-2E1E-44E6-8B73-DF351B1B092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58424980,&quot;Placement&quot;:&quot;Footer&quot;,&quot;Top&quot;:519.343,&quot;Left&quot;:384.723541,&quot;SlideWidth&quot;:960,&quot;SlideHeight&quot;:540}">
            <a:extLst>
              <a:ext uri="{FF2B5EF4-FFF2-40B4-BE49-F238E27FC236}">
                <a16:creationId xmlns:a16="http://schemas.microsoft.com/office/drawing/2014/main" id="{2B201CAC-46D1-4028-BA90-02D5F440E8A8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15402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E3C63118-CF6B-4671-92F2-2241465C3854}"/>
              </a:ext>
            </a:extLst>
          </p:cNvPr>
          <p:cNvSpPr/>
          <p:nvPr/>
        </p:nvSpPr>
        <p:spPr>
          <a:xfrm>
            <a:off x="-95325" y="-2"/>
            <a:ext cx="8571506" cy="6919643"/>
          </a:xfrm>
          <a:custGeom>
            <a:avLst/>
            <a:gdLst>
              <a:gd name="connsiteX0" fmla="*/ 0 w 10459092"/>
              <a:gd name="connsiteY0" fmla="*/ 6858000 h 6858000"/>
              <a:gd name="connsiteX1" fmla="*/ 1437094 w 10459092"/>
              <a:gd name="connsiteY1" fmla="*/ 0 h 6858000"/>
              <a:gd name="connsiteX2" fmla="*/ 10459092 w 10459092"/>
              <a:gd name="connsiteY2" fmla="*/ 0 h 6858000"/>
              <a:gd name="connsiteX3" fmla="*/ 9021998 w 10459092"/>
              <a:gd name="connsiteY3" fmla="*/ 6858000 h 6858000"/>
              <a:gd name="connsiteX4" fmla="*/ 0 w 10459092"/>
              <a:gd name="connsiteY4" fmla="*/ 6858000 h 6858000"/>
              <a:gd name="connsiteX0" fmla="*/ 0 w 9174823"/>
              <a:gd name="connsiteY0" fmla="*/ 6786081 h 6858000"/>
              <a:gd name="connsiteX1" fmla="*/ 152825 w 9174823"/>
              <a:gd name="connsiteY1" fmla="*/ 0 h 6858000"/>
              <a:gd name="connsiteX2" fmla="*/ 9174823 w 9174823"/>
              <a:gd name="connsiteY2" fmla="*/ 0 h 6858000"/>
              <a:gd name="connsiteX3" fmla="*/ 7737729 w 9174823"/>
              <a:gd name="connsiteY3" fmla="*/ 6858000 h 6858000"/>
              <a:gd name="connsiteX4" fmla="*/ 0 w 9174823"/>
              <a:gd name="connsiteY4" fmla="*/ 6786081 h 6858000"/>
              <a:gd name="connsiteX0" fmla="*/ 83480 w 9021998"/>
              <a:gd name="connsiteY0" fmla="*/ 6868274 h 6868274"/>
              <a:gd name="connsiteX1" fmla="*/ 0 w 9021998"/>
              <a:gd name="connsiteY1" fmla="*/ 0 h 6868274"/>
              <a:gd name="connsiteX2" fmla="*/ 9021998 w 9021998"/>
              <a:gd name="connsiteY2" fmla="*/ 0 h 6868274"/>
              <a:gd name="connsiteX3" fmla="*/ 7584904 w 9021998"/>
              <a:gd name="connsiteY3" fmla="*/ 6858000 h 6868274"/>
              <a:gd name="connsiteX4" fmla="*/ 83480 w 9021998"/>
              <a:gd name="connsiteY4" fmla="*/ 6868274 h 6868274"/>
              <a:gd name="connsiteX0" fmla="*/ 42383 w 9021998"/>
              <a:gd name="connsiteY0" fmla="*/ 6857999 h 6858000"/>
              <a:gd name="connsiteX1" fmla="*/ 0 w 9021998"/>
              <a:gd name="connsiteY1" fmla="*/ 0 h 6858000"/>
              <a:gd name="connsiteX2" fmla="*/ 9021998 w 9021998"/>
              <a:gd name="connsiteY2" fmla="*/ 0 h 6858000"/>
              <a:gd name="connsiteX3" fmla="*/ 7584904 w 9021998"/>
              <a:gd name="connsiteY3" fmla="*/ 6858000 h 6858000"/>
              <a:gd name="connsiteX4" fmla="*/ 42383 w 9021998"/>
              <a:gd name="connsiteY4" fmla="*/ 6857999 h 6858000"/>
              <a:gd name="connsiteX0" fmla="*/ 11451 w 9021998"/>
              <a:gd name="connsiteY0" fmla="*/ 6868273 h 6868273"/>
              <a:gd name="connsiteX1" fmla="*/ 0 w 9021998"/>
              <a:gd name="connsiteY1" fmla="*/ 0 h 6868273"/>
              <a:gd name="connsiteX2" fmla="*/ 9021998 w 9021998"/>
              <a:gd name="connsiteY2" fmla="*/ 0 h 6868273"/>
              <a:gd name="connsiteX3" fmla="*/ 7584904 w 9021998"/>
              <a:gd name="connsiteY3" fmla="*/ 6858000 h 6868273"/>
              <a:gd name="connsiteX4" fmla="*/ 11451 w 9021998"/>
              <a:gd name="connsiteY4" fmla="*/ 6868273 h 6868273"/>
              <a:gd name="connsiteX0" fmla="*/ 11451 w 9021998"/>
              <a:gd name="connsiteY0" fmla="*/ 6868273 h 6868273"/>
              <a:gd name="connsiteX1" fmla="*/ 0 w 9021998"/>
              <a:gd name="connsiteY1" fmla="*/ 0 h 6868273"/>
              <a:gd name="connsiteX2" fmla="*/ 9021998 w 9021998"/>
              <a:gd name="connsiteY2" fmla="*/ 0 h 6868273"/>
              <a:gd name="connsiteX3" fmla="*/ 7584904 w 9021998"/>
              <a:gd name="connsiteY3" fmla="*/ 6858000 h 6868273"/>
              <a:gd name="connsiteX4" fmla="*/ 11451 w 9021998"/>
              <a:gd name="connsiteY4" fmla="*/ 6868273 h 6868273"/>
              <a:gd name="connsiteX0" fmla="*/ 11451 w 9021998"/>
              <a:gd name="connsiteY0" fmla="*/ 6888821 h 6888821"/>
              <a:gd name="connsiteX1" fmla="*/ 0 w 9021998"/>
              <a:gd name="connsiteY1" fmla="*/ 0 h 6888821"/>
              <a:gd name="connsiteX2" fmla="*/ 9021998 w 9021998"/>
              <a:gd name="connsiteY2" fmla="*/ 0 h 6888821"/>
              <a:gd name="connsiteX3" fmla="*/ 7584904 w 9021998"/>
              <a:gd name="connsiteY3" fmla="*/ 6858000 h 6888821"/>
              <a:gd name="connsiteX4" fmla="*/ 11451 w 9021998"/>
              <a:gd name="connsiteY4" fmla="*/ 6888821 h 6888821"/>
              <a:gd name="connsiteX0" fmla="*/ 0 w 9051791"/>
              <a:gd name="connsiteY0" fmla="*/ 6919643 h 6919643"/>
              <a:gd name="connsiteX1" fmla="*/ 29793 w 9051791"/>
              <a:gd name="connsiteY1" fmla="*/ 0 h 6919643"/>
              <a:gd name="connsiteX2" fmla="*/ 9051791 w 9051791"/>
              <a:gd name="connsiteY2" fmla="*/ 0 h 6919643"/>
              <a:gd name="connsiteX3" fmla="*/ 7614697 w 9051791"/>
              <a:gd name="connsiteY3" fmla="*/ 6858000 h 6919643"/>
              <a:gd name="connsiteX4" fmla="*/ 0 w 9051791"/>
              <a:gd name="connsiteY4" fmla="*/ 6919643 h 6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1791" h="6919643">
                <a:moveTo>
                  <a:pt x="0" y="6919643"/>
                </a:moveTo>
                <a:lnTo>
                  <a:pt x="29793" y="0"/>
                </a:lnTo>
                <a:lnTo>
                  <a:pt x="9051791" y="0"/>
                </a:lnTo>
                <a:lnTo>
                  <a:pt x="7614697" y="6858000"/>
                </a:lnTo>
                <a:lnTo>
                  <a:pt x="0" y="69196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+mj-lt"/>
              </a:rPr>
              <a:t>Perfil indicado à cobrança judicial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9C5D0497-7558-479D-B6D4-B49D5FF0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81" y="3148555"/>
            <a:ext cx="2647307" cy="62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389D10-F1FD-46FF-B240-3BAFD3A7F8AD}"/>
              </a:ext>
            </a:extLst>
          </p:cNvPr>
          <p:cNvSpPr txBox="1"/>
          <p:nvPr/>
        </p:nvSpPr>
        <p:spPr>
          <a:xfrm>
            <a:off x="965770" y="2291137"/>
            <a:ext cx="531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Desafio Recuperação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1C4AC-52BA-4947-ACA9-77E5168A0FD3}"/>
              </a:ext>
            </a:extLst>
          </p:cNvPr>
          <p:cNvSpPr txBox="1"/>
          <p:nvPr/>
        </p:nvSpPr>
        <p:spPr>
          <a:xfrm>
            <a:off x="8732870" y="5318481"/>
            <a:ext cx="3170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Fabiano Oliveira</a:t>
            </a:r>
          </a:p>
          <a:p>
            <a:pPr algn="r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Jaime Daniel</a:t>
            </a:r>
          </a:p>
          <a:p>
            <a:pPr algn="r"/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</a:rPr>
              <a:t>Nickolas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Dias</a:t>
            </a:r>
          </a:p>
        </p:txBody>
      </p:sp>
    </p:spTree>
    <p:extLst>
      <p:ext uri="{BB962C8B-B14F-4D97-AF65-F5344CB8AC3E}">
        <p14:creationId xmlns:p14="http://schemas.microsoft.com/office/powerpoint/2010/main" val="39461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D08340ED-294A-43B1-8E76-3DE75F2BEA9A}"/>
              </a:ext>
            </a:extLst>
          </p:cNvPr>
          <p:cNvSpPr/>
          <p:nvPr/>
        </p:nvSpPr>
        <p:spPr>
          <a:xfrm>
            <a:off x="256853" y="250955"/>
            <a:ext cx="5500099" cy="277402"/>
          </a:xfrm>
          <a:prstGeom prst="parallelogram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D61B1B-EBE0-4AA0-A30B-EFB11EC75F36}"/>
              </a:ext>
            </a:extLst>
          </p:cNvPr>
          <p:cNvSpPr txBox="1"/>
          <p:nvPr/>
        </p:nvSpPr>
        <p:spPr>
          <a:xfrm>
            <a:off x="256852" y="679046"/>
            <a:ext cx="55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Problemas de Negócio: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904B6F2-B9F4-407C-806A-5D12FB158472}"/>
              </a:ext>
            </a:extLst>
          </p:cNvPr>
          <p:cNvSpPr/>
          <p:nvPr/>
        </p:nvSpPr>
        <p:spPr>
          <a:xfrm>
            <a:off x="165242" y="1852432"/>
            <a:ext cx="3770616" cy="3801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Motivação: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77D7D24-6FF2-4623-839B-10D938A102AE}"/>
              </a:ext>
            </a:extLst>
          </p:cNvPr>
          <p:cNvSpPr/>
          <p:nvPr/>
        </p:nvSpPr>
        <p:spPr>
          <a:xfrm>
            <a:off x="4210692" y="1852432"/>
            <a:ext cx="3770616" cy="3801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Objetivo: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CF8C8F-8BCB-41CF-857B-B178566BE8AB}"/>
              </a:ext>
            </a:extLst>
          </p:cNvPr>
          <p:cNvSpPr/>
          <p:nvPr/>
        </p:nvSpPr>
        <p:spPr>
          <a:xfrm>
            <a:off x="8256143" y="1852432"/>
            <a:ext cx="3770616" cy="3801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Formato de Entrega: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9AA6AA4-AA1E-4027-BCD9-59F1DCE5A644}"/>
              </a:ext>
            </a:extLst>
          </p:cNvPr>
          <p:cNvSpPr txBox="1"/>
          <p:nvPr/>
        </p:nvSpPr>
        <p:spPr>
          <a:xfrm>
            <a:off x="4210692" y="2551837"/>
            <a:ext cx="377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Mapear o perfil dos associados que realizam acordos judiciais;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F1E968-9287-415E-A6C1-67069A246442}"/>
              </a:ext>
            </a:extLst>
          </p:cNvPr>
          <p:cNvSpPr txBox="1"/>
          <p:nvPr/>
        </p:nvSpPr>
        <p:spPr>
          <a:xfrm>
            <a:off x="8256143" y="2551074"/>
            <a:ext cx="37706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Uma lista contendo os associados por agência com o escore de propensão ao acordo judicial;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err="1"/>
              <a:t>Insgths</a:t>
            </a:r>
            <a:r>
              <a:rPr lang="pt-BR" sz="2000"/>
              <a:t>;</a:t>
            </a:r>
            <a:endParaRPr lang="pt-BR" sz="2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4845532-98A1-44BB-BBB6-45ADD209C190}"/>
              </a:ext>
            </a:extLst>
          </p:cNvPr>
          <p:cNvSpPr txBox="1"/>
          <p:nvPr/>
        </p:nvSpPr>
        <p:spPr>
          <a:xfrm>
            <a:off x="165242" y="2551075"/>
            <a:ext cx="37706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Reduzir a carteira em prejuízo;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Reduzir os custos associados a recuperação do crédito;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Aumentar a chance de acordo;</a:t>
            </a:r>
          </a:p>
        </p:txBody>
      </p:sp>
    </p:spTree>
    <p:extLst>
      <p:ext uri="{BB962C8B-B14F-4D97-AF65-F5344CB8AC3E}">
        <p14:creationId xmlns:p14="http://schemas.microsoft.com/office/powerpoint/2010/main" val="163157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319113-0B39-4A9A-A7C2-DA5CD4227AF3}"/>
              </a:ext>
            </a:extLst>
          </p:cNvPr>
          <p:cNvSpPr txBox="1"/>
          <p:nvPr/>
        </p:nvSpPr>
        <p:spPr>
          <a:xfrm>
            <a:off x="186140" y="736769"/>
            <a:ext cx="831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Traduzindo as dores para problema de dados: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F81ECF-BD7A-4DA3-B25C-79AA07E637C5}"/>
              </a:ext>
            </a:extLst>
          </p:cNvPr>
          <p:cNvSpPr txBox="1"/>
          <p:nvPr/>
        </p:nvSpPr>
        <p:spPr>
          <a:xfrm>
            <a:off x="186141" y="1222080"/>
            <a:ext cx="645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Identificar os associados elegíveis para oferta de crédito;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82D270-3E26-4E2A-B047-F1CE2A997E4C}"/>
              </a:ext>
            </a:extLst>
          </p:cNvPr>
          <p:cNvSpPr/>
          <p:nvPr/>
        </p:nvSpPr>
        <p:spPr>
          <a:xfrm>
            <a:off x="5209308" y="2263110"/>
            <a:ext cx="1877298" cy="1482437"/>
          </a:xfrm>
          <a:prstGeom prst="ellipse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Propensão ao acordo judicial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953685D-A295-489C-8482-C5894ADBA9A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>
            <a:off x="3063567" y="2432969"/>
            <a:ext cx="2145741" cy="57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95B9046-A20A-451E-AA2D-8596040499BF}"/>
              </a:ext>
            </a:extLst>
          </p:cNvPr>
          <p:cNvCxnSpPr>
            <a:cxnSpLocks/>
            <a:stCxn id="33" idx="3"/>
            <a:endCxn id="6" idx="2"/>
          </p:cNvCxnSpPr>
          <p:nvPr/>
        </p:nvCxnSpPr>
        <p:spPr>
          <a:xfrm>
            <a:off x="3063567" y="2800581"/>
            <a:ext cx="2145741" cy="203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23A4B5A-8D07-4FCC-B66E-00EA77BF722C}"/>
              </a:ext>
            </a:extLst>
          </p:cNvPr>
          <p:cNvCxnSpPr>
            <a:cxnSpLocks/>
            <a:stCxn id="34" idx="3"/>
            <a:endCxn id="6" idx="2"/>
          </p:cNvCxnSpPr>
          <p:nvPr/>
        </p:nvCxnSpPr>
        <p:spPr>
          <a:xfrm flipV="1">
            <a:off x="3063567" y="3004329"/>
            <a:ext cx="2145741" cy="163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D437EA-230B-42B8-947E-8CDD609A5DBC}"/>
              </a:ext>
            </a:extLst>
          </p:cNvPr>
          <p:cNvCxnSpPr>
            <a:cxnSpLocks/>
          </p:cNvCxnSpPr>
          <p:nvPr/>
        </p:nvCxnSpPr>
        <p:spPr>
          <a:xfrm flipH="1">
            <a:off x="186141" y="6065874"/>
            <a:ext cx="11819718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7FAFBB1-27B1-40C1-9216-292443BA41B6}"/>
              </a:ext>
            </a:extLst>
          </p:cNvPr>
          <p:cNvCxnSpPr>
            <a:cxnSpLocks/>
            <a:stCxn id="35" idx="3"/>
            <a:endCxn id="6" idx="2"/>
          </p:cNvCxnSpPr>
          <p:nvPr/>
        </p:nvCxnSpPr>
        <p:spPr>
          <a:xfrm flipV="1">
            <a:off x="3063567" y="3004329"/>
            <a:ext cx="2145741" cy="531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271ED68-8B6F-4250-90AC-DD6733F38D23}"/>
              </a:ext>
            </a:extLst>
          </p:cNvPr>
          <p:cNvCxnSpPr>
            <a:cxnSpLocks/>
          </p:cNvCxnSpPr>
          <p:nvPr/>
        </p:nvCxnSpPr>
        <p:spPr>
          <a:xfrm>
            <a:off x="7678611" y="1285558"/>
            <a:ext cx="0" cy="468780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4C9464-59A0-4E41-BD26-F2A1678C4987}"/>
              </a:ext>
            </a:extLst>
          </p:cNvPr>
          <p:cNvSpPr txBox="1"/>
          <p:nvPr/>
        </p:nvSpPr>
        <p:spPr>
          <a:xfrm>
            <a:off x="7813569" y="1682611"/>
            <a:ext cx="426290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1) Análise descritiva dos dados: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Verificar os tipos das variáveis e valores ausentes;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Verificar o resumo estatístico do </a:t>
            </a:r>
            <a:r>
              <a:rPr lang="pt-BR" dirty="0" err="1"/>
              <a:t>dataframe</a:t>
            </a:r>
            <a:r>
              <a:rPr lang="pt-BR" dirty="0"/>
              <a:t>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Ver a quantidade de valores ausentes;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Ver a porcentagem de valores ausentes;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Analisar as entradas de cada variável;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Plotar um gráfico de barras para ver o balanceamento do </a:t>
            </a:r>
            <a:r>
              <a:rPr lang="pt-BR" dirty="0" err="1"/>
              <a:t>dataset</a:t>
            </a:r>
            <a:r>
              <a:rPr lang="pt-BR" dirty="0"/>
              <a:t>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Plotar um </a:t>
            </a:r>
            <a:r>
              <a:rPr lang="pt-BR" dirty="0" err="1"/>
              <a:t>boxplot</a:t>
            </a:r>
            <a:r>
              <a:rPr lang="pt-BR" dirty="0"/>
              <a:t> para analisar outliers;</a:t>
            </a:r>
          </a:p>
          <a:p>
            <a:pPr marL="442913" lvl="1" indent="-188913">
              <a:buFont typeface="Arial" panose="020B0604020202020204" pitchFamily="34" charset="0"/>
              <a:buChar char="•"/>
            </a:pPr>
            <a:r>
              <a:rPr lang="pt-BR" dirty="0"/>
              <a:t>Estudar a correlação entre as variáveis.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587575D-7160-41BA-9E51-871BC24725A5}"/>
              </a:ext>
            </a:extLst>
          </p:cNvPr>
          <p:cNvSpPr/>
          <p:nvPr/>
        </p:nvSpPr>
        <p:spPr>
          <a:xfrm>
            <a:off x="1389567" y="3768416"/>
            <a:ext cx="1674000" cy="270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Principalidade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588E6CB-F517-4E08-A25B-A63181E50958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3063567" y="3004329"/>
            <a:ext cx="2145741" cy="8990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4E542F4E-BBD6-4926-B157-DAB443EB8B6F}"/>
              </a:ext>
            </a:extLst>
          </p:cNvPr>
          <p:cNvSpPr/>
          <p:nvPr/>
        </p:nvSpPr>
        <p:spPr>
          <a:xfrm>
            <a:off x="5209308" y="4390196"/>
            <a:ext cx="1877298" cy="148243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Propensão ao acordo judicial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CAF3E72-2316-4F93-B6A1-DF9DF5200FC6}"/>
              </a:ext>
            </a:extLst>
          </p:cNvPr>
          <p:cNvSpPr/>
          <p:nvPr/>
        </p:nvSpPr>
        <p:spPr>
          <a:xfrm>
            <a:off x="2578638" y="4570986"/>
            <a:ext cx="1814501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Fator 1?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84BC0B6-B2BD-41C6-B96D-55C0797683C4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>
            <a:off x="4393139" y="4705986"/>
            <a:ext cx="816169" cy="42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BDDF52-0E51-46A8-862F-FADD1B9232D8}"/>
              </a:ext>
            </a:extLst>
          </p:cNvPr>
          <p:cNvSpPr/>
          <p:nvPr/>
        </p:nvSpPr>
        <p:spPr>
          <a:xfrm>
            <a:off x="2578639" y="5000347"/>
            <a:ext cx="1814500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Fator 2?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8DBBBC-FEA7-41B7-A569-AFA68E30576D}"/>
              </a:ext>
            </a:extLst>
          </p:cNvPr>
          <p:cNvSpPr/>
          <p:nvPr/>
        </p:nvSpPr>
        <p:spPr>
          <a:xfrm>
            <a:off x="2578639" y="5429708"/>
            <a:ext cx="1814500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Fator 3?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94A5778-7064-4E1C-9877-47BF11F6BB0B}"/>
              </a:ext>
            </a:extLst>
          </p:cNvPr>
          <p:cNvCxnSpPr>
            <a:cxnSpLocks/>
            <a:stCxn id="22" idx="3"/>
            <a:endCxn id="19" idx="2"/>
          </p:cNvCxnSpPr>
          <p:nvPr/>
        </p:nvCxnSpPr>
        <p:spPr>
          <a:xfrm flipV="1">
            <a:off x="4393139" y="5131415"/>
            <a:ext cx="816169" cy="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8DC9FA5-2D54-42BF-828C-ED78DD817FA3}"/>
              </a:ext>
            </a:extLst>
          </p:cNvPr>
          <p:cNvCxnSpPr>
            <a:cxnSpLocks/>
            <a:stCxn id="23" idx="3"/>
            <a:endCxn id="19" idx="2"/>
          </p:cNvCxnSpPr>
          <p:nvPr/>
        </p:nvCxnSpPr>
        <p:spPr>
          <a:xfrm flipV="1">
            <a:off x="4393139" y="5131415"/>
            <a:ext cx="816169" cy="43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Fluxograma: Disco Magnético 25">
            <a:extLst>
              <a:ext uri="{FF2B5EF4-FFF2-40B4-BE49-F238E27FC236}">
                <a16:creationId xmlns:a16="http://schemas.microsoft.com/office/drawing/2014/main" id="{289EA32F-41A0-4895-9C9D-C720B15A1D7A}"/>
              </a:ext>
            </a:extLst>
          </p:cNvPr>
          <p:cNvSpPr/>
          <p:nvPr/>
        </p:nvSpPr>
        <p:spPr>
          <a:xfrm>
            <a:off x="1259786" y="4430711"/>
            <a:ext cx="1176856" cy="1350029"/>
          </a:xfrm>
          <a:prstGeom prst="flowChartMagneticDisk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E7A759BC-950A-42F3-AF30-E5242FABF0C9}"/>
              </a:ext>
            </a:extLst>
          </p:cNvPr>
          <p:cNvSpPr/>
          <p:nvPr/>
        </p:nvSpPr>
        <p:spPr>
          <a:xfrm>
            <a:off x="887698" y="1904288"/>
            <a:ext cx="302400" cy="21963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23C63549-C33C-4555-9CAB-579CD0F9E85B}"/>
              </a:ext>
            </a:extLst>
          </p:cNvPr>
          <p:cNvSpPr/>
          <p:nvPr/>
        </p:nvSpPr>
        <p:spPr>
          <a:xfrm>
            <a:off x="915404" y="4356537"/>
            <a:ext cx="302400" cy="14824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3A2D9F4-4DAC-4BB6-8EC4-6B3DDD908196}"/>
              </a:ext>
            </a:extLst>
          </p:cNvPr>
          <p:cNvSpPr txBox="1"/>
          <p:nvPr/>
        </p:nvSpPr>
        <p:spPr>
          <a:xfrm>
            <a:off x="62457" y="2717317"/>
            <a:ext cx="67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1ª)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E6CE4F-7D13-4014-AB8E-01EB4C5EBBB3}"/>
              </a:ext>
            </a:extLst>
          </p:cNvPr>
          <p:cNvSpPr txBox="1"/>
          <p:nvPr/>
        </p:nvSpPr>
        <p:spPr>
          <a:xfrm>
            <a:off x="62457" y="4852077"/>
            <a:ext cx="67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2ª)</a:t>
            </a:r>
          </a:p>
        </p:txBody>
      </p:sp>
      <p:sp>
        <p:nvSpPr>
          <p:cNvPr id="31" name="Fluxograma: Disco Magnético 30">
            <a:extLst>
              <a:ext uri="{FF2B5EF4-FFF2-40B4-BE49-F238E27FC236}">
                <a16:creationId xmlns:a16="http://schemas.microsoft.com/office/drawing/2014/main" id="{896DCA05-A229-416B-8C79-98FA5677F9DA}"/>
              </a:ext>
            </a:extLst>
          </p:cNvPr>
          <p:cNvSpPr/>
          <p:nvPr/>
        </p:nvSpPr>
        <p:spPr>
          <a:xfrm>
            <a:off x="1345275" y="1846852"/>
            <a:ext cx="732518" cy="306895"/>
          </a:xfrm>
          <a:prstGeom prst="flowChartMagneticDisk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7980AD7-E238-4D17-8F56-39521EDD544A}"/>
              </a:ext>
            </a:extLst>
          </p:cNvPr>
          <p:cNvSpPr/>
          <p:nvPr/>
        </p:nvSpPr>
        <p:spPr>
          <a:xfrm>
            <a:off x="1389567" y="2297969"/>
            <a:ext cx="1674000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Renda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BCB551-39C9-4A0B-BF3A-D85EC681DF0D}"/>
              </a:ext>
            </a:extLst>
          </p:cNvPr>
          <p:cNvSpPr/>
          <p:nvPr/>
        </p:nvSpPr>
        <p:spPr>
          <a:xfrm>
            <a:off x="1389567" y="2665581"/>
            <a:ext cx="1674000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1AB7151-113E-4A29-8C1A-6255865653C8}"/>
              </a:ext>
            </a:extLst>
          </p:cNvPr>
          <p:cNvSpPr/>
          <p:nvPr/>
        </p:nvSpPr>
        <p:spPr>
          <a:xfrm>
            <a:off x="1389567" y="3033193"/>
            <a:ext cx="1674000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Endividamento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4FB25AB-3476-4CCD-AA5B-ED537AAFE922}"/>
              </a:ext>
            </a:extLst>
          </p:cNvPr>
          <p:cNvSpPr/>
          <p:nvPr/>
        </p:nvSpPr>
        <p:spPr>
          <a:xfrm>
            <a:off x="1389567" y="3400805"/>
            <a:ext cx="1674000" cy="27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Garantia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5B245E56-9C83-477D-A4AF-97F280199092}"/>
              </a:ext>
            </a:extLst>
          </p:cNvPr>
          <p:cNvSpPr/>
          <p:nvPr/>
        </p:nvSpPr>
        <p:spPr>
          <a:xfrm>
            <a:off x="256853" y="250955"/>
            <a:ext cx="5500099" cy="277402"/>
          </a:xfrm>
          <a:prstGeom prst="parallelogram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5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6" grpId="0"/>
      <p:bldP spid="17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6F53C2D-EEC3-496D-876D-6CA6F81FC63F}"/>
              </a:ext>
            </a:extLst>
          </p:cNvPr>
          <p:cNvSpPr txBox="1"/>
          <p:nvPr/>
        </p:nvSpPr>
        <p:spPr>
          <a:xfrm>
            <a:off x="294918" y="605527"/>
            <a:ext cx="55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Modo de Trabalho</a:t>
            </a:r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85121A1F-A69E-44A3-9B11-9CE30D73BDDA}"/>
              </a:ext>
            </a:extLst>
          </p:cNvPr>
          <p:cNvSpPr/>
          <p:nvPr/>
        </p:nvSpPr>
        <p:spPr>
          <a:xfrm>
            <a:off x="303102" y="223320"/>
            <a:ext cx="5500099" cy="277402"/>
          </a:xfrm>
          <a:prstGeom prst="parallelogram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0AC4062-8E59-4B67-B3FB-14F4A51E524E}"/>
              </a:ext>
            </a:extLst>
          </p:cNvPr>
          <p:cNvSpPr/>
          <p:nvPr/>
        </p:nvSpPr>
        <p:spPr>
          <a:xfrm>
            <a:off x="2396246" y="1410774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Questão de Negócio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4C66A78-2DA3-49C2-BF29-B7495EB32716}"/>
              </a:ext>
            </a:extLst>
          </p:cNvPr>
          <p:cNvSpPr/>
          <p:nvPr/>
        </p:nvSpPr>
        <p:spPr>
          <a:xfrm>
            <a:off x="5862306" y="1189894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Entendimento de Negócio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F272583-BF75-4606-ABC4-B316C34087EF}"/>
              </a:ext>
            </a:extLst>
          </p:cNvPr>
          <p:cNvSpPr/>
          <p:nvPr/>
        </p:nvSpPr>
        <p:spPr>
          <a:xfrm>
            <a:off x="8255592" y="2256758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Coleta de Dados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44654DA-A553-4A9E-9A67-F3AC12B4154D}"/>
              </a:ext>
            </a:extLst>
          </p:cNvPr>
          <p:cNvSpPr/>
          <p:nvPr/>
        </p:nvSpPr>
        <p:spPr>
          <a:xfrm>
            <a:off x="8685087" y="3918864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Limpeza de Dados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6CBCB4-A8DD-4FA7-A678-A359372E7A2A}"/>
              </a:ext>
            </a:extLst>
          </p:cNvPr>
          <p:cNvSpPr/>
          <p:nvPr/>
        </p:nvSpPr>
        <p:spPr>
          <a:xfrm>
            <a:off x="7976175" y="5429982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Exploração dos Dados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F194634-568C-48F7-A24C-5603A2F58EAA}"/>
              </a:ext>
            </a:extLst>
          </p:cNvPr>
          <p:cNvSpPr/>
          <p:nvPr/>
        </p:nvSpPr>
        <p:spPr>
          <a:xfrm>
            <a:off x="5138685" y="5821690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Modelagem dos Dados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FEE63DB-6397-4CDC-AD5C-4802D1CC41B6}"/>
              </a:ext>
            </a:extLst>
          </p:cNvPr>
          <p:cNvSpPr/>
          <p:nvPr/>
        </p:nvSpPr>
        <p:spPr>
          <a:xfrm>
            <a:off x="3506914" y="4269677"/>
            <a:ext cx="1863047" cy="612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Algoritmos de Classificação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99FEBA6-E0B7-4D10-A54B-1A47B6322BD5}"/>
              </a:ext>
            </a:extLst>
          </p:cNvPr>
          <p:cNvSpPr/>
          <p:nvPr/>
        </p:nvSpPr>
        <p:spPr>
          <a:xfrm>
            <a:off x="3517540" y="2555204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Avaliação Algoritmo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5C1FB4-C963-4196-A306-BCEBBC1A3516}"/>
              </a:ext>
            </a:extLst>
          </p:cNvPr>
          <p:cNvSpPr/>
          <p:nvPr/>
        </p:nvSpPr>
        <p:spPr>
          <a:xfrm>
            <a:off x="602743" y="2555204"/>
            <a:ext cx="1863047" cy="63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em Produção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51201A39-57E4-4676-928F-7B8ED7A9AD6E}"/>
              </a:ext>
            </a:extLst>
          </p:cNvPr>
          <p:cNvSpPr/>
          <p:nvPr/>
        </p:nvSpPr>
        <p:spPr>
          <a:xfrm rot="20960547">
            <a:off x="4644145" y="1458535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92079B1-2B44-4EBB-9973-5EE4D45261EB}"/>
              </a:ext>
            </a:extLst>
          </p:cNvPr>
          <p:cNvSpPr/>
          <p:nvPr/>
        </p:nvSpPr>
        <p:spPr>
          <a:xfrm rot="1688697">
            <a:off x="8068909" y="1689940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6108B16-CC4B-4003-8946-D9A132B53586}"/>
              </a:ext>
            </a:extLst>
          </p:cNvPr>
          <p:cNvSpPr/>
          <p:nvPr/>
        </p:nvSpPr>
        <p:spPr>
          <a:xfrm rot="4520375">
            <a:off x="9392379" y="3277595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137E7ED-B6A8-4F2B-A641-BBA533BD436B}"/>
              </a:ext>
            </a:extLst>
          </p:cNvPr>
          <p:cNvSpPr/>
          <p:nvPr/>
        </p:nvSpPr>
        <p:spPr>
          <a:xfrm rot="6730608">
            <a:off x="9222170" y="4893899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D9D6DAB-9190-4339-B707-6993CAFE03B3}"/>
              </a:ext>
            </a:extLst>
          </p:cNvPr>
          <p:cNvSpPr/>
          <p:nvPr/>
        </p:nvSpPr>
        <p:spPr>
          <a:xfrm rot="10005384">
            <a:off x="7291265" y="6068203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45B0748-600D-4AA2-A86C-51E3257F0C91}"/>
              </a:ext>
            </a:extLst>
          </p:cNvPr>
          <p:cNvSpPr/>
          <p:nvPr/>
        </p:nvSpPr>
        <p:spPr>
          <a:xfrm rot="14390019">
            <a:off x="4511049" y="5273600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54D8DE5-9B6D-498C-A778-42CA10A7B897}"/>
              </a:ext>
            </a:extLst>
          </p:cNvPr>
          <p:cNvSpPr/>
          <p:nvPr/>
        </p:nvSpPr>
        <p:spPr>
          <a:xfrm rot="16670269">
            <a:off x="3995045" y="3614881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9B3AA67-18D7-4A51-907E-10F2E6C67B6C}"/>
              </a:ext>
            </a:extLst>
          </p:cNvPr>
          <p:cNvSpPr/>
          <p:nvPr/>
        </p:nvSpPr>
        <p:spPr>
          <a:xfrm rot="19232262">
            <a:off x="4799772" y="1978905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8BA3D703-7E4E-4E7F-A7F0-DF1B816E3FAC}"/>
              </a:ext>
            </a:extLst>
          </p:cNvPr>
          <p:cNvSpPr/>
          <p:nvPr/>
        </p:nvSpPr>
        <p:spPr>
          <a:xfrm rot="10800000">
            <a:off x="2621526" y="2753680"/>
            <a:ext cx="595901" cy="233048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aralelogramo 6">
            <a:extLst>
              <a:ext uri="{FF2B5EF4-FFF2-40B4-BE49-F238E27FC236}">
                <a16:creationId xmlns:a16="http://schemas.microsoft.com/office/drawing/2014/main" id="{542BA376-6749-4D8A-A1C2-D291A937B290}"/>
              </a:ext>
            </a:extLst>
          </p:cNvPr>
          <p:cNvSpPr/>
          <p:nvPr/>
        </p:nvSpPr>
        <p:spPr>
          <a:xfrm rot="10800000">
            <a:off x="10496787" y="-65703"/>
            <a:ext cx="7437355" cy="6919643"/>
          </a:xfrm>
          <a:custGeom>
            <a:avLst/>
            <a:gdLst>
              <a:gd name="connsiteX0" fmla="*/ 0 w 10459092"/>
              <a:gd name="connsiteY0" fmla="*/ 6858000 h 6858000"/>
              <a:gd name="connsiteX1" fmla="*/ 1437094 w 10459092"/>
              <a:gd name="connsiteY1" fmla="*/ 0 h 6858000"/>
              <a:gd name="connsiteX2" fmla="*/ 10459092 w 10459092"/>
              <a:gd name="connsiteY2" fmla="*/ 0 h 6858000"/>
              <a:gd name="connsiteX3" fmla="*/ 9021998 w 10459092"/>
              <a:gd name="connsiteY3" fmla="*/ 6858000 h 6858000"/>
              <a:gd name="connsiteX4" fmla="*/ 0 w 10459092"/>
              <a:gd name="connsiteY4" fmla="*/ 6858000 h 6858000"/>
              <a:gd name="connsiteX0" fmla="*/ 0 w 9174823"/>
              <a:gd name="connsiteY0" fmla="*/ 6786081 h 6858000"/>
              <a:gd name="connsiteX1" fmla="*/ 152825 w 9174823"/>
              <a:gd name="connsiteY1" fmla="*/ 0 h 6858000"/>
              <a:gd name="connsiteX2" fmla="*/ 9174823 w 9174823"/>
              <a:gd name="connsiteY2" fmla="*/ 0 h 6858000"/>
              <a:gd name="connsiteX3" fmla="*/ 7737729 w 9174823"/>
              <a:gd name="connsiteY3" fmla="*/ 6858000 h 6858000"/>
              <a:gd name="connsiteX4" fmla="*/ 0 w 9174823"/>
              <a:gd name="connsiteY4" fmla="*/ 6786081 h 6858000"/>
              <a:gd name="connsiteX0" fmla="*/ 83480 w 9021998"/>
              <a:gd name="connsiteY0" fmla="*/ 6868274 h 6868274"/>
              <a:gd name="connsiteX1" fmla="*/ 0 w 9021998"/>
              <a:gd name="connsiteY1" fmla="*/ 0 h 6868274"/>
              <a:gd name="connsiteX2" fmla="*/ 9021998 w 9021998"/>
              <a:gd name="connsiteY2" fmla="*/ 0 h 6868274"/>
              <a:gd name="connsiteX3" fmla="*/ 7584904 w 9021998"/>
              <a:gd name="connsiteY3" fmla="*/ 6858000 h 6868274"/>
              <a:gd name="connsiteX4" fmla="*/ 83480 w 9021998"/>
              <a:gd name="connsiteY4" fmla="*/ 6868274 h 6868274"/>
              <a:gd name="connsiteX0" fmla="*/ 42383 w 9021998"/>
              <a:gd name="connsiteY0" fmla="*/ 6857999 h 6858000"/>
              <a:gd name="connsiteX1" fmla="*/ 0 w 9021998"/>
              <a:gd name="connsiteY1" fmla="*/ 0 h 6858000"/>
              <a:gd name="connsiteX2" fmla="*/ 9021998 w 9021998"/>
              <a:gd name="connsiteY2" fmla="*/ 0 h 6858000"/>
              <a:gd name="connsiteX3" fmla="*/ 7584904 w 9021998"/>
              <a:gd name="connsiteY3" fmla="*/ 6858000 h 6858000"/>
              <a:gd name="connsiteX4" fmla="*/ 42383 w 9021998"/>
              <a:gd name="connsiteY4" fmla="*/ 6857999 h 6858000"/>
              <a:gd name="connsiteX0" fmla="*/ 11451 w 9021998"/>
              <a:gd name="connsiteY0" fmla="*/ 6868273 h 6868273"/>
              <a:gd name="connsiteX1" fmla="*/ 0 w 9021998"/>
              <a:gd name="connsiteY1" fmla="*/ 0 h 6868273"/>
              <a:gd name="connsiteX2" fmla="*/ 9021998 w 9021998"/>
              <a:gd name="connsiteY2" fmla="*/ 0 h 6868273"/>
              <a:gd name="connsiteX3" fmla="*/ 7584904 w 9021998"/>
              <a:gd name="connsiteY3" fmla="*/ 6858000 h 6868273"/>
              <a:gd name="connsiteX4" fmla="*/ 11451 w 9021998"/>
              <a:gd name="connsiteY4" fmla="*/ 6868273 h 6868273"/>
              <a:gd name="connsiteX0" fmla="*/ 11451 w 9021998"/>
              <a:gd name="connsiteY0" fmla="*/ 6868273 h 6868273"/>
              <a:gd name="connsiteX1" fmla="*/ 0 w 9021998"/>
              <a:gd name="connsiteY1" fmla="*/ 0 h 6868273"/>
              <a:gd name="connsiteX2" fmla="*/ 9021998 w 9021998"/>
              <a:gd name="connsiteY2" fmla="*/ 0 h 6868273"/>
              <a:gd name="connsiteX3" fmla="*/ 7584904 w 9021998"/>
              <a:gd name="connsiteY3" fmla="*/ 6858000 h 6868273"/>
              <a:gd name="connsiteX4" fmla="*/ 11451 w 9021998"/>
              <a:gd name="connsiteY4" fmla="*/ 6868273 h 6868273"/>
              <a:gd name="connsiteX0" fmla="*/ 11451 w 9021998"/>
              <a:gd name="connsiteY0" fmla="*/ 6888821 h 6888821"/>
              <a:gd name="connsiteX1" fmla="*/ 0 w 9021998"/>
              <a:gd name="connsiteY1" fmla="*/ 0 h 6888821"/>
              <a:gd name="connsiteX2" fmla="*/ 9021998 w 9021998"/>
              <a:gd name="connsiteY2" fmla="*/ 0 h 6888821"/>
              <a:gd name="connsiteX3" fmla="*/ 7584904 w 9021998"/>
              <a:gd name="connsiteY3" fmla="*/ 6858000 h 6888821"/>
              <a:gd name="connsiteX4" fmla="*/ 11451 w 9021998"/>
              <a:gd name="connsiteY4" fmla="*/ 6888821 h 6888821"/>
              <a:gd name="connsiteX0" fmla="*/ 0 w 9051791"/>
              <a:gd name="connsiteY0" fmla="*/ 6919643 h 6919643"/>
              <a:gd name="connsiteX1" fmla="*/ 29793 w 9051791"/>
              <a:gd name="connsiteY1" fmla="*/ 0 h 6919643"/>
              <a:gd name="connsiteX2" fmla="*/ 9051791 w 9051791"/>
              <a:gd name="connsiteY2" fmla="*/ 0 h 6919643"/>
              <a:gd name="connsiteX3" fmla="*/ 7614697 w 9051791"/>
              <a:gd name="connsiteY3" fmla="*/ 6858000 h 6919643"/>
              <a:gd name="connsiteX4" fmla="*/ 0 w 9051791"/>
              <a:gd name="connsiteY4" fmla="*/ 6919643 h 6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1791" h="6919643">
                <a:moveTo>
                  <a:pt x="0" y="6919643"/>
                </a:moveTo>
                <a:lnTo>
                  <a:pt x="29793" y="0"/>
                </a:lnTo>
                <a:lnTo>
                  <a:pt x="9051791" y="0"/>
                </a:lnTo>
                <a:lnTo>
                  <a:pt x="7614697" y="6858000"/>
                </a:lnTo>
                <a:lnTo>
                  <a:pt x="0" y="69196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60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6F53C2D-EEC3-496D-876D-6CA6F81FC63F}"/>
              </a:ext>
            </a:extLst>
          </p:cNvPr>
          <p:cNvSpPr txBox="1"/>
          <p:nvPr/>
        </p:nvSpPr>
        <p:spPr>
          <a:xfrm>
            <a:off x="294918" y="605527"/>
            <a:ext cx="55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Cronograma </a:t>
            </a:r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85121A1F-A69E-44A3-9B11-9CE30D73BDDA}"/>
              </a:ext>
            </a:extLst>
          </p:cNvPr>
          <p:cNvSpPr/>
          <p:nvPr/>
        </p:nvSpPr>
        <p:spPr>
          <a:xfrm>
            <a:off x="303102" y="223320"/>
            <a:ext cx="5500099" cy="277402"/>
          </a:xfrm>
          <a:prstGeom prst="parallelogram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3B9C3E-15DD-4DFC-8A9D-EE3FD05D8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51"/>
          <a:stretch/>
        </p:blipFill>
        <p:spPr>
          <a:xfrm>
            <a:off x="-1" y="1233552"/>
            <a:ext cx="12166187" cy="41325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27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319113-0B39-4A9A-A7C2-DA5CD4227AF3}"/>
              </a:ext>
            </a:extLst>
          </p:cNvPr>
          <p:cNvSpPr txBox="1"/>
          <p:nvPr/>
        </p:nvSpPr>
        <p:spPr>
          <a:xfrm>
            <a:off x="186140" y="736769"/>
            <a:ext cx="831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Questões para o time de negócio: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F81ECF-BD7A-4DA3-B25C-79AA07E637C5}"/>
              </a:ext>
            </a:extLst>
          </p:cNvPr>
          <p:cNvSpPr txBox="1"/>
          <p:nvPr/>
        </p:nvSpPr>
        <p:spPr>
          <a:xfrm>
            <a:off x="256853" y="1480444"/>
            <a:ext cx="370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Entrega final;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5B245E56-9C83-477D-A4AF-97F280199092}"/>
              </a:ext>
            </a:extLst>
          </p:cNvPr>
          <p:cNvSpPr/>
          <p:nvPr/>
        </p:nvSpPr>
        <p:spPr>
          <a:xfrm>
            <a:off x="256853" y="250955"/>
            <a:ext cx="5500099" cy="277402"/>
          </a:xfrm>
          <a:prstGeom prst="parallelogram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327F708-8C97-44F3-8B3F-2B5A20641E59}"/>
              </a:ext>
            </a:extLst>
          </p:cNvPr>
          <p:cNvSpPr txBox="1"/>
          <p:nvPr/>
        </p:nvSpPr>
        <p:spPr>
          <a:xfrm>
            <a:off x="256853" y="2349244"/>
            <a:ext cx="370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Acesso as bases de recuperação;</a:t>
            </a:r>
          </a:p>
        </p:txBody>
      </p:sp>
      <p:sp>
        <p:nvSpPr>
          <p:cNvPr id="2" name="Chaveta à esquerda 1">
            <a:extLst>
              <a:ext uri="{FF2B5EF4-FFF2-40B4-BE49-F238E27FC236}">
                <a16:creationId xmlns:a16="http://schemas.microsoft.com/office/drawing/2014/main" id="{FDA85D1E-B24F-44FB-BE5A-7C0801FD5DC2}"/>
              </a:ext>
            </a:extLst>
          </p:cNvPr>
          <p:cNvSpPr/>
          <p:nvPr/>
        </p:nvSpPr>
        <p:spPr>
          <a:xfrm>
            <a:off x="3956912" y="1878142"/>
            <a:ext cx="374456" cy="14340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2BAD560-899D-44FE-A8A0-A34511CF5C83}"/>
              </a:ext>
            </a:extLst>
          </p:cNvPr>
          <p:cNvSpPr txBox="1"/>
          <p:nvPr/>
        </p:nvSpPr>
        <p:spPr>
          <a:xfrm>
            <a:off x="4199021" y="1813104"/>
            <a:ext cx="3700059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PRC;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3D61F1-7ACF-44FD-89EB-D8A45AB8AFE1}"/>
              </a:ext>
            </a:extLst>
          </p:cNvPr>
          <p:cNvSpPr txBox="1"/>
          <p:nvPr/>
        </p:nvSpPr>
        <p:spPr>
          <a:xfrm>
            <a:off x="4199021" y="2179420"/>
            <a:ext cx="3700059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Ajuizados x não ajuizados;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8CCB907-0176-4F6B-A132-FAAE5302D26B}"/>
              </a:ext>
            </a:extLst>
          </p:cNvPr>
          <p:cNvSpPr txBox="1"/>
          <p:nvPr/>
        </p:nvSpPr>
        <p:spPr>
          <a:xfrm>
            <a:off x="4199021" y="2545736"/>
            <a:ext cx="4511842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Ajuizados: casos de sucesso e insucesso;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8F5D44A-85A5-478B-B16F-1480675EFB3E}"/>
              </a:ext>
            </a:extLst>
          </p:cNvPr>
          <p:cNvSpPr txBox="1"/>
          <p:nvPr/>
        </p:nvSpPr>
        <p:spPr>
          <a:xfrm>
            <a:off x="4199021" y="2912052"/>
            <a:ext cx="5149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Possui inf. do produto de crédito e garantias?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D80E35-8E26-4BDB-9C40-DED148F79C9A}"/>
              </a:ext>
            </a:extLst>
          </p:cNvPr>
          <p:cNvSpPr txBox="1"/>
          <p:nvPr/>
        </p:nvSpPr>
        <p:spPr>
          <a:xfrm>
            <a:off x="256851" y="3684884"/>
            <a:ext cx="4976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Regras de corte/elegibilidade a rec. jud.?;</a:t>
            </a:r>
          </a:p>
        </p:txBody>
      </p:sp>
    </p:spTree>
    <p:extLst>
      <p:ext uri="{BB962C8B-B14F-4D97-AF65-F5344CB8AC3E}">
        <p14:creationId xmlns:p14="http://schemas.microsoft.com/office/powerpoint/2010/main" val="1853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E3C63118-CF6B-4671-92F2-2241465C3854}"/>
              </a:ext>
            </a:extLst>
          </p:cNvPr>
          <p:cNvSpPr/>
          <p:nvPr/>
        </p:nvSpPr>
        <p:spPr>
          <a:xfrm>
            <a:off x="-95325" y="-2"/>
            <a:ext cx="7437355" cy="6919643"/>
          </a:xfrm>
          <a:custGeom>
            <a:avLst/>
            <a:gdLst>
              <a:gd name="connsiteX0" fmla="*/ 0 w 10459092"/>
              <a:gd name="connsiteY0" fmla="*/ 6858000 h 6858000"/>
              <a:gd name="connsiteX1" fmla="*/ 1437094 w 10459092"/>
              <a:gd name="connsiteY1" fmla="*/ 0 h 6858000"/>
              <a:gd name="connsiteX2" fmla="*/ 10459092 w 10459092"/>
              <a:gd name="connsiteY2" fmla="*/ 0 h 6858000"/>
              <a:gd name="connsiteX3" fmla="*/ 9021998 w 10459092"/>
              <a:gd name="connsiteY3" fmla="*/ 6858000 h 6858000"/>
              <a:gd name="connsiteX4" fmla="*/ 0 w 10459092"/>
              <a:gd name="connsiteY4" fmla="*/ 6858000 h 6858000"/>
              <a:gd name="connsiteX0" fmla="*/ 0 w 9174823"/>
              <a:gd name="connsiteY0" fmla="*/ 6786081 h 6858000"/>
              <a:gd name="connsiteX1" fmla="*/ 152825 w 9174823"/>
              <a:gd name="connsiteY1" fmla="*/ 0 h 6858000"/>
              <a:gd name="connsiteX2" fmla="*/ 9174823 w 9174823"/>
              <a:gd name="connsiteY2" fmla="*/ 0 h 6858000"/>
              <a:gd name="connsiteX3" fmla="*/ 7737729 w 9174823"/>
              <a:gd name="connsiteY3" fmla="*/ 6858000 h 6858000"/>
              <a:gd name="connsiteX4" fmla="*/ 0 w 9174823"/>
              <a:gd name="connsiteY4" fmla="*/ 6786081 h 6858000"/>
              <a:gd name="connsiteX0" fmla="*/ 83480 w 9021998"/>
              <a:gd name="connsiteY0" fmla="*/ 6868274 h 6868274"/>
              <a:gd name="connsiteX1" fmla="*/ 0 w 9021998"/>
              <a:gd name="connsiteY1" fmla="*/ 0 h 6868274"/>
              <a:gd name="connsiteX2" fmla="*/ 9021998 w 9021998"/>
              <a:gd name="connsiteY2" fmla="*/ 0 h 6868274"/>
              <a:gd name="connsiteX3" fmla="*/ 7584904 w 9021998"/>
              <a:gd name="connsiteY3" fmla="*/ 6858000 h 6868274"/>
              <a:gd name="connsiteX4" fmla="*/ 83480 w 9021998"/>
              <a:gd name="connsiteY4" fmla="*/ 6868274 h 6868274"/>
              <a:gd name="connsiteX0" fmla="*/ 42383 w 9021998"/>
              <a:gd name="connsiteY0" fmla="*/ 6857999 h 6858000"/>
              <a:gd name="connsiteX1" fmla="*/ 0 w 9021998"/>
              <a:gd name="connsiteY1" fmla="*/ 0 h 6858000"/>
              <a:gd name="connsiteX2" fmla="*/ 9021998 w 9021998"/>
              <a:gd name="connsiteY2" fmla="*/ 0 h 6858000"/>
              <a:gd name="connsiteX3" fmla="*/ 7584904 w 9021998"/>
              <a:gd name="connsiteY3" fmla="*/ 6858000 h 6858000"/>
              <a:gd name="connsiteX4" fmla="*/ 42383 w 9021998"/>
              <a:gd name="connsiteY4" fmla="*/ 6857999 h 6858000"/>
              <a:gd name="connsiteX0" fmla="*/ 11451 w 9021998"/>
              <a:gd name="connsiteY0" fmla="*/ 6868273 h 6868273"/>
              <a:gd name="connsiteX1" fmla="*/ 0 w 9021998"/>
              <a:gd name="connsiteY1" fmla="*/ 0 h 6868273"/>
              <a:gd name="connsiteX2" fmla="*/ 9021998 w 9021998"/>
              <a:gd name="connsiteY2" fmla="*/ 0 h 6868273"/>
              <a:gd name="connsiteX3" fmla="*/ 7584904 w 9021998"/>
              <a:gd name="connsiteY3" fmla="*/ 6858000 h 6868273"/>
              <a:gd name="connsiteX4" fmla="*/ 11451 w 9021998"/>
              <a:gd name="connsiteY4" fmla="*/ 6868273 h 6868273"/>
              <a:gd name="connsiteX0" fmla="*/ 11451 w 9021998"/>
              <a:gd name="connsiteY0" fmla="*/ 6868273 h 6868273"/>
              <a:gd name="connsiteX1" fmla="*/ 0 w 9021998"/>
              <a:gd name="connsiteY1" fmla="*/ 0 h 6868273"/>
              <a:gd name="connsiteX2" fmla="*/ 9021998 w 9021998"/>
              <a:gd name="connsiteY2" fmla="*/ 0 h 6868273"/>
              <a:gd name="connsiteX3" fmla="*/ 7584904 w 9021998"/>
              <a:gd name="connsiteY3" fmla="*/ 6858000 h 6868273"/>
              <a:gd name="connsiteX4" fmla="*/ 11451 w 9021998"/>
              <a:gd name="connsiteY4" fmla="*/ 6868273 h 6868273"/>
              <a:gd name="connsiteX0" fmla="*/ 11451 w 9021998"/>
              <a:gd name="connsiteY0" fmla="*/ 6888821 h 6888821"/>
              <a:gd name="connsiteX1" fmla="*/ 0 w 9021998"/>
              <a:gd name="connsiteY1" fmla="*/ 0 h 6888821"/>
              <a:gd name="connsiteX2" fmla="*/ 9021998 w 9021998"/>
              <a:gd name="connsiteY2" fmla="*/ 0 h 6888821"/>
              <a:gd name="connsiteX3" fmla="*/ 7584904 w 9021998"/>
              <a:gd name="connsiteY3" fmla="*/ 6858000 h 6888821"/>
              <a:gd name="connsiteX4" fmla="*/ 11451 w 9021998"/>
              <a:gd name="connsiteY4" fmla="*/ 6888821 h 6888821"/>
              <a:gd name="connsiteX0" fmla="*/ 0 w 9051791"/>
              <a:gd name="connsiteY0" fmla="*/ 6919643 h 6919643"/>
              <a:gd name="connsiteX1" fmla="*/ 29793 w 9051791"/>
              <a:gd name="connsiteY1" fmla="*/ 0 h 6919643"/>
              <a:gd name="connsiteX2" fmla="*/ 9051791 w 9051791"/>
              <a:gd name="connsiteY2" fmla="*/ 0 h 6919643"/>
              <a:gd name="connsiteX3" fmla="*/ 7614697 w 9051791"/>
              <a:gd name="connsiteY3" fmla="*/ 6858000 h 6919643"/>
              <a:gd name="connsiteX4" fmla="*/ 0 w 9051791"/>
              <a:gd name="connsiteY4" fmla="*/ 6919643 h 69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1791" h="6919643">
                <a:moveTo>
                  <a:pt x="0" y="6919643"/>
                </a:moveTo>
                <a:lnTo>
                  <a:pt x="29793" y="0"/>
                </a:lnTo>
                <a:lnTo>
                  <a:pt x="9051791" y="0"/>
                </a:lnTo>
                <a:lnTo>
                  <a:pt x="7614697" y="6858000"/>
                </a:lnTo>
                <a:lnTo>
                  <a:pt x="0" y="69196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+mj-lt"/>
            </a:endParaRP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9C5D0497-7558-479D-B6D4-B49D5FF0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81" y="3148555"/>
            <a:ext cx="2647307" cy="62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389D10-F1FD-46FF-B240-3BAFD3A7F8AD}"/>
              </a:ext>
            </a:extLst>
          </p:cNvPr>
          <p:cNvSpPr txBox="1"/>
          <p:nvPr/>
        </p:nvSpPr>
        <p:spPr>
          <a:xfrm>
            <a:off x="965770" y="2291137"/>
            <a:ext cx="531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Desafio Comercial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1C4AC-52BA-4947-ACA9-77E5168A0FD3}"/>
              </a:ext>
            </a:extLst>
          </p:cNvPr>
          <p:cNvSpPr txBox="1"/>
          <p:nvPr/>
        </p:nvSpPr>
        <p:spPr>
          <a:xfrm>
            <a:off x="8732870" y="5318481"/>
            <a:ext cx="3170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Fabiano Oliveira</a:t>
            </a:r>
          </a:p>
          <a:p>
            <a:pPr algn="r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Gustavo Dias</a:t>
            </a:r>
          </a:p>
          <a:p>
            <a:pPr algn="r"/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</a:rPr>
              <a:t>Nickolas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Dias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6E8D48-B9D5-405C-B888-8E740DE32762}"/>
              </a:ext>
            </a:extLst>
          </p:cNvPr>
          <p:cNvSpPr txBox="1"/>
          <p:nvPr/>
        </p:nvSpPr>
        <p:spPr>
          <a:xfrm>
            <a:off x="547643" y="3244334"/>
            <a:ext cx="615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sz="2400" dirty="0"/>
              <a:t>Propensão à novos Financiamentos</a:t>
            </a:r>
          </a:p>
          <a:p>
            <a:endParaRPr lang="pt-BR" sz="2400" dirty="0"/>
          </a:p>
          <a:p>
            <a:r>
              <a:rPr lang="pt-BR" sz="2400" dirty="0"/>
              <a:t>13/04/2022</a:t>
            </a:r>
          </a:p>
        </p:txBody>
      </p:sp>
    </p:spTree>
    <p:extLst>
      <p:ext uri="{BB962C8B-B14F-4D97-AF65-F5344CB8AC3E}">
        <p14:creationId xmlns:p14="http://schemas.microsoft.com/office/powerpoint/2010/main" val="298165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291</Words>
  <Application>Microsoft Office PowerPoint</Application>
  <PresentationFormat>Ecrã Panorâmico</PresentationFormat>
  <Paragraphs>65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Weingaertner Dias</dc:creator>
  <cp:lastModifiedBy>Fabiano Oliveira</cp:lastModifiedBy>
  <cp:revision>23</cp:revision>
  <dcterms:created xsi:type="dcterms:W3CDTF">2022-04-05T12:38:44Z</dcterms:created>
  <dcterms:modified xsi:type="dcterms:W3CDTF">2022-08-29T13:28:37Z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2022-04-05T14:58:06Z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a4bb30f7-8c3b-46a8-a4a7-c536b3d8dfbe</vt:lpwstr>
  </property>
  <property fmtid="{D5CDD505-2E9C-101B-9397-08002B2CF9AE}" pid="8" name="MSIP_Label_99deea41-824f-4c3c-afd5-7afdfc16eee8_ContentBits">
    <vt:lpwstr>2</vt:lpwstr>
  </property>
</Properties>
</file>