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C0597D"/>
    <a:srgbClr val="2C7CB2"/>
    <a:srgbClr val="000000"/>
    <a:srgbClr val="000033"/>
    <a:srgbClr val="57F29E"/>
    <a:srgbClr val="232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26C1-D958-2AC2-2B74-0471DDE0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03565-2C23-7CEC-8C07-B67168F6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C0EF5-B7C7-71A2-F152-2CD1B468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E4115-88E0-39A5-F8BC-94B60A7A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103FD-0980-288D-1BF9-320129F0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6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64682-AF69-5020-1FEC-6657C070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C41D0-C78A-5E31-A920-10A16B23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C415A-184B-759C-3F65-06E6E8A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ADF96B-28A0-25A4-0F9D-4C122F4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F4E61-B2EE-6D18-A7DB-93FF180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4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14EAE8-57F8-6F90-F477-A5A7CFFF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5487B2-C5B5-19BB-5E81-0BF54A77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D1CAB-18D8-7582-CBDB-59504A9B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512D1-7039-24A9-1B50-44F10B4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31AD5-4233-89FA-7177-BD98653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6CB5-0B2C-61FD-013C-FED007C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DFDF7-56EA-E694-62EF-7AEA4BE6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69F9D-7C42-3850-389E-EAFDD1C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2C1D6-A2BD-4F2D-CC68-7E3DB974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10A70-C16E-F631-727B-7A6C45EE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05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4E1FE-BCEB-7795-CFCD-1588742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72D0C-FD8C-5662-4745-0A21AA6E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3F7FB-ED7A-5329-186A-1E057DE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60B72-E13E-E094-65C8-50E8C8FB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85B02-D7E8-EE61-20EF-C594FC4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7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DF165-DB69-10F0-5697-F86CF684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B2AA0-5CDF-95E0-D5F0-D8479946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4A42BB-DC4E-8304-520A-CB26A53A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03234-6D23-4D78-0789-609B646E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9F2A6-D472-E67E-9AF1-F3D84E5A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2C12B7-B0E3-E303-C7D5-EA652261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0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CC9DA-3862-E982-FDF5-3C089F2F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69127-60A8-7E73-03DE-870A5F8D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4A57EC-2E90-6DE3-6AC9-C7C072C0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F8B8C-8F50-8B27-942D-462631C1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219135-FB95-62E6-F466-A993EC57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613502-0252-B21D-EFE7-3406D514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01292B-860F-409F-7D39-6AA3ECB9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74E483-EEEF-F3A0-068D-B654E067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66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A053-9352-4E23-70D3-BFF72E7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62A5D-9290-73E3-85E6-4BE7CD5D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C483B-6DB9-89C2-933D-EDA2D4F3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2FA270-C319-18B2-3B1E-E4B34197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BEFDFD-510B-A53A-C895-3848FD53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93A7D2-AECB-15BA-0AC6-263736E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DE5BD4-9CA3-0F6B-C8CD-DB94D451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81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0E684-CB39-9743-ADD8-2A111D5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052D2-1049-0951-E4C2-5C0F54EF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E2F1B2-A22D-8B10-68F3-7A372C917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36AEA-BE99-3A1D-744F-86E6115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9DBE6B-EDBF-FD7C-62DC-038167AC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212D2E-494E-D720-1901-BAF75944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C994-F62C-1239-C2EF-F31C9C44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B99590-B5E6-9EE2-634D-8095DE5D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2FF7E-B81A-AB59-BBA3-92742951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8A1C0-A228-6CEC-95D2-39D39A54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683DEC-31EF-7E2F-C2BA-B6E21CA1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4E74-41D9-05B5-D73C-41584B8D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BFB7A3-4D60-731B-F0B4-D155FE5C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406BC-8ED0-DA9F-F3F1-A45E6E23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EA13D-2E0B-FD96-6F65-AABC15D10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8627-B344-40AC-9879-23AB832DC693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61D35-133C-1CCF-3B46-218F261A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27EE2-4E27-C11C-6567-B894703F9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EF0E-B5E5-461F-9CC7-CED78953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2C4AC67B-1764-6332-78FE-5B178BC3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872"/>
            <a:ext cx="12192000" cy="40839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3D9685F-E64D-6E32-1405-62091629763F}"/>
              </a:ext>
            </a:extLst>
          </p:cNvPr>
          <p:cNvSpPr/>
          <p:nvPr/>
        </p:nvSpPr>
        <p:spPr>
          <a:xfrm>
            <a:off x="220822" y="5253133"/>
            <a:ext cx="2295331" cy="1045029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#000033</a:t>
            </a:r>
          </a:p>
          <a:p>
            <a:pPr algn="ctr"/>
            <a:r>
              <a:rPr lang="pt-BR" dirty="0"/>
              <a:t>(0,0,51)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C017AE-09DC-75BF-86A0-95C9F8FF5B39}"/>
              </a:ext>
            </a:extLst>
          </p:cNvPr>
          <p:cNvSpPr/>
          <p:nvPr/>
        </p:nvSpPr>
        <p:spPr>
          <a:xfrm>
            <a:off x="4948334" y="5253128"/>
            <a:ext cx="2295331" cy="1045029"/>
          </a:xfrm>
          <a:prstGeom prst="rect">
            <a:avLst/>
          </a:prstGeom>
          <a:solidFill>
            <a:srgbClr val="57F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#57F29E</a:t>
            </a:r>
          </a:p>
          <a:p>
            <a:pPr algn="ctr"/>
            <a:r>
              <a:rPr lang="pt-BR" dirty="0"/>
              <a:t>(87,242,158)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6A67E-D5EB-9977-32E3-1ECF7105E9B1}"/>
              </a:ext>
            </a:extLst>
          </p:cNvPr>
          <p:cNvSpPr/>
          <p:nvPr/>
        </p:nvSpPr>
        <p:spPr>
          <a:xfrm>
            <a:off x="2584578" y="5253129"/>
            <a:ext cx="2295331" cy="1045029"/>
          </a:xfrm>
          <a:prstGeom prst="rect">
            <a:avLst/>
          </a:prstGeom>
          <a:solidFill>
            <a:srgbClr val="232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#232344</a:t>
            </a:r>
          </a:p>
          <a:p>
            <a:pPr algn="ctr"/>
            <a:r>
              <a:rPr lang="pt-BR" dirty="0"/>
              <a:t>(35,35,68)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CC9D7B-2AF7-2D44-7F91-C1D96BF56F3E}"/>
              </a:ext>
            </a:extLst>
          </p:cNvPr>
          <p:cNvSpPr/>
          <p:nvPr/>
        </p:nvSpPr>
        <p:spPr>
          <a:xfrm>
            <a:off x="7380515" y="5253127"/>
            <a:ext cx="2295331" cy="10450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#4472C4</a:t>
            </a:r>
          </a:p>
          <a:p>
            <a:pPr algn="ctr"/>
            <a:r>
              <a:rPr lang="pt-BR" dirty="0"/>
              <a:t>(68,114,196)</a:t>
            </a:r>
          </a:p>
        </p:txBody>
      </p:sp>
    </p:spTree>
    <p:extLst>
      <p:ext uri="{BB962C8B-B14F-4D97-AF65-F5344CB8AC3E}">
        <p14:creationId xmlns:p14="http://schemas.microsoft.com/office/powerpoint/2010/main" val="262512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3D9685F-E64D-6E32-1405-62091629763F}"/>
              </a:ext>
            </a:extLst>
          </p:cNvPr>
          <p:cNvSpPr/>
          <p:nvPr/>
        </p:nvSpPr>
        <p:spPr>
          <a:xfrm>
            <a:off x="220822" y="5710337"/>
            <a:ext cx="2295331" cy="10450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#000000</a:t>
            </a:r>
          </a:p>
          <a:p>
            <a:pPr algn="ctr"/>
            <a:r>
              <a:rPr lang="pt-BR" dirty="0"/>
              <a:t>(0,0,0)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C017AE-09DC-75BF-86A0-95C9F8FF5B39}"/>
              </a:ext>
            </a:extLst>
          </p:cNvPr>
          <p:cNvSpPr/>
          <p:nvPr/>
        </p:nvSpPr>
        <p:spPr>
          <a:xfrm>
            <a:off x="4948334" y="5710332"/>
            <a:ext cx="2295331" cy="1045029"/>
          </a:xfrm>
          <a:prstGeom prst="rect">
            <a:avLst/>
          </a:prstGeom>
          <a:solidFill>
            <a:srgbClr val="C0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#C0597D</a:t>
            </a:r>
          </a:p>
          <a:p>
            <a:pPr algn="ctr"/>
            <a:r>
              <a:rPr lang="pt-BR" dirty="0"/>
              <a:t>(192,89,125)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06A67E-D5EB-9977-32E3-1ECF7105E9B1}"/>
              </a:ext>
            </a:extLst>
          </p:cNvPr>
          <p:cNvSpPr/>
          <p:nvPr/>
        </p:nvSpPr>
        <p:spPr>
          <a:xfrm>
            <a:off x="2584578" y="5710333"/>
            <a:ext cx="2295331" cy="1045029"/>
          </a:xfrm>
          <a:prstGeom prst="rect">
            <a:avLst/>
          </a:prstGeom>
          <a:solidFill>
            <a:srgbClr val="2C7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#2C7CB2</a:t>
            </a:r>
          </a:p>
          <a:p>
            <a:pPr algn="ctr"/>
            <a:r>
              <a:rPr lang="pt-BR" dirty="0"/>
              <a:t>(44,124,178)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2CC9D7B-2AF7-2D44-7F91-C1D96BF56F3E}"/>
              </a:ext>
            </a:extLst>
          </p:cNvPr>
          <p:cNvSpPr/>
          <p:nvPr/>
        </p:nvSpPr>
        <p:spPr>
          <a:xfrm>
            <a:off x="7380515" y="5710331"/>
            <a:ext cx="2295331" cy="10450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#F2F2F2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(242,242,242)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A239903-274D-4475-68AB-4F62546D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" y="173676"/>
            <a:ext cx="9693124" cy="5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5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2</cp:revision>
  <dcterms:created xsi:type="dcterms:W3CDTF">2022-11-29T12:55:56Z</dcterms:created>
  <dcterms:modified xsi:type="dcterms:W3CDTF">2022-11-29T19:52:35Z</dcterms:modified>
</cp:coreProperties>
</file>