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5250-9649-4555-9533-212318613A5B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A95E6-5A14-488D-9F97-8C2DB172F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8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0F3DF-F815-4FEB-AB9B-B25C7F0437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C42148-6DBB-4358-89CF-F673957432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446F0-4B9F-47BF-BAE1-75E8B05021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9463DE-9437-40DA-BF09-B3399C7CCFE5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49B2A-9AB5-48B0-B149-58A58A43A9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4DA86-C2C7-4C51-A4E4-FAF17EFF2C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91C9A-790C-42EC-923F-764F7B7E6F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5942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8A549-A651-4F6B-BD52-435F5A7D4C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609B7A-2B81-4886-84EF-910D7D98558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22C72-351A-4857-8B81-AE9DA3324A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A09286-5AF2-45D1-AC14-3B0538E30258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3AF7B-52E4-4B66-AEA2-B9E879F7FF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A8874-934E-4032-A1AB-695AC487AE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3A1F60-6B3E-44E5-B842-3C5F499C00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5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F635F2-E534-445E-8C6B-8CE5BF8C575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F32CBF-0DE5-4A9A-8337-46B2E8AA5C1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188E07-5ED2-45B9-93DE-0F29D47F4E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AABDCB-722E-4203-AFDB-78414C9A9F86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68443-90B8-4197-BC49-D9CB78EEA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A2D0-6BA1-4220-B854-7DECC2ACF0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836629-98D0-41C0-B9F2-ACCAC4772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83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02315-BC21-4614-9E32-1EC0054A27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3076A-A00D-4F26-BEC0-1555602440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318B4-5655-4E44-96E4-12AF3E33AA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12399C-9110-4541-831D-E4034B51B777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C89F2-4A9A-49A2-8753-21B6065F71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DE5C7-D38F-400B-9646-6B8B072F7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157F1-F8EF-48FF-915C-1DC428F7BC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411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75AD3-2BCE-4BFC-AA51-EE2E544B4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C0F61-2BE0-441E-A456-A3A82D2BA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F60E9-E4E0-497D-9E6B-9D2A1A1F28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62C714-C83B-4D9A-B5C0-4D226A3C2C68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49E89-922E-47E6-A307-3DA648F7FD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69F17-0B31-413F-979E-0B2996895E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8F3FE2-29E8-4948-8BB8-E9D57CFA52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591BD-D08A-4B36-B7A1-A759771DA7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5DA4A-B494-4D75-A20B-DB9EB117B0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5A3B73-54AA-43C0-9168-FD3F0C6BC63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076FA-C75A-477B-810D-3E5B414BA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69986A-9F97-448D-AB97-A577D35C7880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D2200E-37CF-43FB-8E8F-5038F7C3F5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8BA39A-925D-4AE6-84B8-95D1A37792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B6EC71-0BA8-47B7-899E-DB6E68DBAE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1DFC3-500A-4000-8B25-E0B4D4F12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2E4869-CD69-4DC7-A63D-A36F3A63D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A11A3B-765B-4E9A-AC1E-B429AA13536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3BCF0F-BFE2-427F-A92E-81570EB3966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51F025-B915-454B-8599-6E498940095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D2FFAE-7DA5-4DF5-A755-240DCE4AB8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77B233-9EDF-4D49-B589-D37BB64AA210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750BDD-50FA-41D0-B2FF-7FE4347C24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38C831-5412-4AB4-B56E-21403FD534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CC0058-895E-458D-BC05-73310BC086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D8F70-7B27-48C7-80B2-F2202D0AB5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12B53A-1FE8-4A41-9334-85285B7107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A22D9-7DE1-433A-9357-716DEB737900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E146A9-40CA-4D44-A163-7B5E82F8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574F08-41BF-4659-91DF-772FFD1900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E6675C-235A-450F-B018-0E39BE7E2F1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0F804C-5431-42BE-A4D2-AFD51E4A3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1ABAF9-C7B8-4464-A44A-C0A80F13C24A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CBCC57-2189-4574-B881-764384579A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64DA04-4AF7-427D-B1D3-A4AFD51C4A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4CADBD-A18B-4327-B824-08B251A123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54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D8B64-5A30-475D-A935-0625A954E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97A63-BF59-494C-B5DF-1B384F6232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D05256-1E36-47FB-BF77-CB4920EE74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27615-1283-4D10-A03E-C717EEB463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88B520-F135-429B-B7E6-7684B18E7C3C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6668A-E9DE-4C7C-8F4E-E24CE28EE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7D6C95-CD20-49F4-AD1F-DA519531BD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628F8-46FE-4998-B3A2-BA2989CC1B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43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C945F-0EA9-4478-9F39-793F5E5ED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684D09-D091-4CFA-9757-5DDF3A239CF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BAD1D8-5E69-47A5-A3F4-3F3D6228C2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6D349-162D-40F9-8CFB-963BDAE0D1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0DB965-52F1-430E-9B1C-01ECDF7D548C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027D63-7D7F-4D53-A273-7678E6B4F5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764BC6-EB3E-4125-A0C3-7894200966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9EB8F1-19D4-4ABC-A401-A8991D4350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BAC644-C89B-46DF-8603-26DF58B3F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7F1399-CDB8-42D5-97BC-5C801EAEA5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AABCC-37B7-4894-AC30-BBAE5CFA68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687008B-E1E8-4066-B8C0-220341435624}" type="datetime1">
              <a:rPr lang="fr-FR"/>
              <a:pPr lvl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D8616-2166-4321-A952-58B32B03FE0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55F82-6458-4534-8B00-8C9F0E457D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175380E-DEC7-4E6A-A6A6-29BFB6CB086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72.20.8.113/" TargetMode="External"/><Relationship Id="rId2" Type="http://schemas.openxmlformats.org/officeDocument/2006/relationships/hyperlink" Target="https://127.0.0.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E03C9-4165-4FD6-9A38-F2ECCEFEE4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245812"/>
            <a:ext cx="9144000" cy="1564712"/>
          </a:xfrm>
        </p:spPr>
        <p:txBody>
          <a:bodyPr anchorCtr="0"/>
          <a:lstStyle/>
          <a:p>
            <a:pPr lvl="0" algn="l"/>
            <a:r>
              <a:rPr lang="fr-FR" sz="4800" i="1" dirty="0"/>
              <a:t>Projet – Gestionnaire de stage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:a16="http://schemas.microsoft.com/office/drawing/2014/main" id="{0063024F-ACE5-42D3-99C5-F478AD31D37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920621" cy="2130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20619"/>
              <a:gd name="f7" fmla="val 2130951"/>
              <a:gd name="f8" fmla="val 3191370"/>
              <a:gd name="f9" fmla="val 3346315"/>
              <a:gd name="f10" fmla="val 4936971"/>
              <a:gd name="f11" fmla="+- 0 0 -90"/>
              <a:gd name="f12" fmla="*/ f3 1 5920619"/>
              <a:gd name="f13" fmla="*/ f4 1 2130951"/>
              <a:gd name="f14" fmla="val f5"/>
              <a:gd name="f15" fmla="val f6"/>
              <a:gd name="f16" fmla="val f7"/>
              <a:gd name="f17" fmla="*/ f11 f0 1"/>
              <a:gd name="f18" fmla="+- f16 0 f14"/>
              <a:gd name="f19" fmla="+- f15 0 f14"/>
              <a:gd name="f20" fmla="*/ f17 1 f2"/>
              <a:gd name="f21" fmla="*/ f19 1 5920619"/>
              <a:gd name="f22" fmla="*/ f18 1 2130951"/>
              <a:gd name="f23" fmla="*/ 0 f19 1"/>
              <a:gd name="f24" fmla="*/ 0 f18 1"/>
              <a:gd name="f25" fmla="*/ 3191370 f19 1"/>
              <a:gd name="f26" fmla="*/ 3346315 f19 1"/>
              <a:gd name="f27" fmla="*/ 5920619 f19 1"/>
              <a:gd name="f28" fmla="*/ 4936971 f19 1"/>
              <a:gd name="f29" fmla="*/ 2130951 f18 1"/>
              <a:gd name="f30" fmla="+- f20 0 f1"/>
              <a:gd name="f31" fmla="*/ f23 1 5920619"/>
              <a:gd name="f32" fmla="*/ f24 1 2130951"/>
              <a:gd name="f33" fmla="*/ f25 1 5920619"/>
              <a:gd name="f34" fmla="*/ f26 1 5920619"/>
              <a:gd name="f35" fmla="*/ f27 1 5920619"/>
              <a:gd name="f36" fmla="*/ f28 1 5920619"/>
              <a:gd name="f37" fmla="*/ f29 1 2130951"/>
              <a:gd name="f38" fmla="*/ f14 1 f21"/>
              <a:gd name="f39" fmla="*/ f15 1 f21"/>
              <a:gd name="f40" fmla="*/ f14 1 f22"/>
              <a:gd name="f41" fmla="*/ f16 1 f22"/>
              <a:gd name="f42" fmla="*/ f31 1 f21"/>
              <a:gd name="f43" fmla="*/ f32 1 f22"/>
              <a:gd name="f44" fmla="*/ f33 1 f21"/>
              <a:gd name="f45" fmla="*/ f34 1 f21"/>
              <a:gd name="f46" fmla="*/ f35 1 f21"/>
              <a:gd name="f47" fmla="*/ f36 1 f21"/>
              <a:gd name="f48" fmla="*/ f37 1 f22"/>
              <a:gd name="f49" fmla="*/ f38 f12 1"/>
              <a:gd name="f50" fmla="*/ f39 f12 1"/>
              <a:gd name="f51" fmla="*/ f41 f13 1"/>
              <a:gd name="f52" fmla="*/ f40 f13 1"/>
              <a:gd name="f53" fmla="*/ f42 f12 1"/>
              <a:gd name="f54" fmla="*/ f43 f13 1"/>
              <a:gd name="f55" fmla="*/ f44 f12 1"/>
              <a:gd name="f56" fmla="*/ f45 f12 1"/>
              <a:gd name="f57" fmla="*/ f46 f12 1"/>
              <a:gd name="f58" fmla="*/ f47 f12 1"/>
              <a:gd name="f59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54"/>
              </a:cxn>
              <a:cxn ang="f30">
                <a:pos x="f55" y="f54"/>
              </a:cxn>
              <a:cxn ang="f30">
                <a:pos x="f56" y="f54"/>
              </a:cxn>
              <a:cxn ang="f30">
                <a:pos x="f57" y="f54"/>
              </a:cxn>
              <a:cxn ang="f30">
                <a:pos x="f58" y="f59"/>
              </a:cxn>
              <a:cxn ang="f30">
                <a:pos x="f53" y="f59"/>
              </a:cxn>
            </a:cxnLst>
            <a:rect l="f49" t="f52" r="f50" b="f51"/>
            <a:pathLst>
              <a:path w="5920619" h="2130951">
                <a:moveTo>
                  <a:pt x="f5" y="f5"/>
                </a:move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10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 21">
            <a:extLst>
              <a:ext uri="{FF2B5EF4-FFF2-40B4-BE49-F238E27FC236}">
                <a16:creationId xmlns:a16="http://schemas.microsoft.com/office/drawing/2014/main" id="{6B950EEE-775B-42FC-BFF7-EF6D0FD4B07F}"/>
              </a:ext>
            </a:extLst>
          </p:cNvPr>
          <p:cNvSpPr>
            <a:spLocks noMove="1" noResize="1"/>
          </p:cNvSpPr>
          <p:nvPr/>
        </p:nvSpPr>
        <p:spPr>
          <a:xfrm>
            <a:off x="5097834" y="0"/>
            <a:ext cx="7094162" cy="2130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94160"/>
              <a:gd name="f7" fmla="val 2130952"/>
              <a:gd name="f8" fmla="val 4417853"/>
              <a:gd name="f9" fmla="val 2130552"/>
              <a:gd name="f10" fmla="val 5920619"/>
              <a:gd name="f11" fmla="val 2729249"/>
              <a:gd name="f12" fmla="val 2574304"/>
              <a:gd name="f13" fmla="val 983648"/>
              <a:gd name="f14" fmla="val 1"/>
              <a:gd name="f15" fmla="+- 0 0 -90"/>
              <a:gd name="f16" fmla="*/ f3 1 7094160"/>
              <a:gd name="f17" fmla="*/ f4 1 2130952"/>
              <a:gd name="f18" fmla="val f5"/>
              <a:gd name="f19" fmla="val f6"/>
              <a:gd name="f20" fmla="val f7"/>
              <a:gd name="f21" fmla="*/ f15 f0 1"/>
              <a:gd name="f22" fmla="+- f20 0 f18"/>
              <a:gd name="f23" fmla="+- f19 0 f18"/>
              <a:gd name="f24" fmla="*/ f21 1 f2"/>
              <a:gd name="f25" fmla="*/ f23 1 7094160"/>
              <a:gd name="f26" fmla="*/ f22 1 2130952"/>
              <a:gd name="f27" fmla="*/ 4417853 f23 1"/>
              <a:gd name="f28" fmla="*/ 0 f22 1"/>
              <a:gd name="f29" fmla="*/ 7094160 f23 1"/>
              <a:gd name="f30" fmla="*/ 2130552 f22 1"/>
              <a:gd name="f31" fmla="*/ 5920619 f23 1"/>
              <a:gd name="f32" fmla="*/ 2130952 f22 1"/>
              <a:gd name="f33" fmla="*/ 2729249 f23 1"/>
              <a:gd name="f34" fmla="*/ 2574304 f23 1"/>
              <a:gd name="f35" fmla="*/ 0 f23 1"/>
              <a:gd name="f36" fmla="*/ 983648 f23 1"/>
              <a:gd name="f37" fmla="*/ 1 f22 1"/>
              <a:gd name="f38" fmla="+- f24 0 f1"/>
              <a:gd name="f39" fmla="*/ f27 1 7094160"/>
              <a:gd name="f40" fmla="*/ f28 1 2130952"/>
              <a:gd name="f41" fmla="*/ f29 1 7094160"/>
              <a:gd name="f42" fmla="*/ f30 1 2130952"/>
              <a:gd name="f43" fmla="*/ f31 1 7094160"/>
              <a:gd name="f44" fmla="*/ f32 1 2130952"/>
              <a:gd name="f45" fmla="*/ f33 1 7094160"/>
              <a:gd name="f46" fmla="*/ f34 1 7094160"/>
              <a:gd name="f47" fmla="*/ f35 1 7094160"/>
              <a:gd name="f48" fmla="*/ f36 1 7094160"/>
              <a:gd name="f49" fmla="*/ f37 1 2130952"/>
              <a:gd name="f50" fmla="*/ f18 1 f25"/>
              <a:gd name="f51" fmla="*/ f19 1 f25"/>
              <a:gd name="f52" fmla="*/ f18 1 f26"/>
              <a:gd name="f53" fmla="*/ f20 1 f26"/>
              <a:gd name="f54" fmla="*/ f39 1 f25"/>
              <a:gd name="f55" fmla="*/ f40 1 f26"/>
              <a:gd name="f56" fmla="*/ f41 1 f25"/>
              <a:gd name="f57" fmla="*/ f42 1 f26"/>
              <a:gd name="f58" fmla="*/ f43 1 f25"/>
              <a:gd name="f59" fmla="*/ f44 1 f26"/>
              <a:gd name="f60" fmla="*/ f45 1 f25"/>
              <a:gd name="f61" fmla="*/ f46 1 f25"/>
              <a:gd name="f62" fmla="*/ f47 1 f25"/>
              <a:gd name="f63" fmla="*/ f48 1 f25"/>
              <a:gd name="f64" fmla="*/ f49 1 f26"/>
              <a:gd name="f65" fmla="*/ f50 f16 1"/>
              <a:gd name="f66" fmla="*/ f51 f16 1"/>
              <a:gd name="f67" fmla="*/ f53 f17 1"/>
              <a:gd name="f68" fmla="*/ f52 f17 1"/>
              <a:gd name="f69" fmla="*/ f54 f16 1"/>
              <a:gd name="f70" fmla="*/ f55 f17 1"/>
              <a:gd name="f71" fmla="*/ f56 f16 1"/>
              <a:gd name="f72" fmla="*/ f57 f17 1"/>
              <a:gd name="f73" fmla="*/ f58 f16 1"/>
              <a:gd name="f74" fmla="*/ f59 f17 1"/>
              <a:gd name="f75" fmla="*/ f60 f16 1"/>
              <a:gd name="f76" fmla="*/ f61 f16 1"/>
              <a:gd name="f77" fmla="*/ f62 f16 1"/>
              <a:gd name="f78" fmla="*/ f63 f16 1"/>
              <a:gd name="f79" fmla="*/ f64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69" y="f70"/>
              </a:cxn>
              <a:cxn ang="f38">
                <a:pos x="f71" y="f70"/>
              </a:cxn>
              <a:cxn ang="f38">
                <a:pos x="f71" y="f72"/>
              </a:cxn>
              <a:cxn ang="f38">
                <a:pos x="f73" y="f72"/>
              </a:cxn>
              <a:cxn ang="f38">
                <a:pos x="f73" y="f74"/>
              </a:cxn>
              <a:cxn ang="f38">
                <a:pos x="f75" y="f74"/>
              </a:cxn>
              <a:cxn ang="f38">
                <a:pos x="f76" y="f74"/>
              </a:cxn>
              <a:cxn ang="f38">
                <a:pos x="f77" y="f74"/>
              </a:cxn>
              <a:cxn ang="f38">
                <a:pos x="f78" y="f79"/>
              </a:cxn>
              <a:cxn ang="f38">
                <a:pos x="f69" y="f79"/>
              </a:cxn>
            </a:cxnLst>
            <a:rect l="f65" t="f68" r="f66" b="f67"/>
            <a:pathLst>
              <a:path w="7094160" h="2130952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10" y="f9"/>
                </a:lnTo>
                <a:lnTo>
                  <a:pt x="f10" y="f7"/>
                </a:lnTo>
                <a:lnTo>
                  <a:pt x="f11" y="f7"/>
                </a:lnTo>
                <a:lnTo>
                  <a:pt x="f12" y="f7"/>
                </a:lnTo>
                <a:lnTo>
                  <a:pt x="f5" y="f7"/>
                </a:lnTo>
                <a:lnTo>
                  <a:pt x="f13" y="f14"/>
                </a:lnTo>
                <a:lnTo>
                  <a:pt x="f8" y="f14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Freeform: Shape 82">
            <a:extLst>
              <a:ext uri="{FF2B5EF4-FFF2-40B4-BE49-F238E27FC236}">
                <a16:creationId xmlns:a16="http://schemas.microsoft.com/office/drawing/2014/main" id="{E2BCB94C-FEBF-498D-9788-86ED2740AF18}"/>
              </a:ext>
            </a:extLst>
          </p:cNvPr>
          <p:cNvSpPr>
            <a:spLocks noMove="1" noResize="1"/>
          </p:cNvSpPr>
          <p:nvPr/>
        </p:nvSpPr>
        <p:spPr>
          <a:xfrm flipH="1">
            <a:off x="6149724" y="4682916"/>
            <a:ext cx="4522796" cy="21750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22796"/>
              <a:gd name="f7" fmla="val 2175080"/>
              <a:gd name="f8" fmla="val 3515449"/>
              <a:gd name="f9" fmla="+- 0 0 -90"/>
              <a:gd name="f10" fmla="*/ f3 1 4522796"/>
              <a:gd name="f11" fmla="*/ f4 1 217508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4522796"/>
              <a:gd name="f20" fmla="*/ f16 1 2175080"/>
              <a:gd name="f21" fmla="*/ 3515449 f17 1"/>
              <a:gd name="f22" fmla="*/ 0 f16 1"/>
              <a:gd name="f23" fmla="*/ 0 f17 1"/>
              <a:gd name="f24" fmla="*/ 2175080 f16 1"/>
              <a:gd name="f25" fmla="*/ 4522796 f17 1"/>
              <a:gd name="f26" fmla="+- f18 0 f1"/>
              <a:gd name="f27" fmla="*/ f21 1 4522796"/>
              <a:gd name="f28" fmla="*/ f22 1 2175080"/>
              <a:gd name="f29" fmla="*/ f23 1 4522796"/>
              <a:gd name="f30" fmla="*/ f24 1 2175080"/>
              <a:gd name="f31" fmla="*/ f25 1 4522796"/>
              <a:gd name="f32" fmla="*/ f12 1 f19"/>
              <a:gd name="f33" fmla="*/ f13 1 f19"/>
              <a:gd name="f34" fmla="*/ f12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</a:cxnLst>
            <a:rect l="f41" t="f44" r="f42" b="f43"/>
            <a:pathLst>
              <a:path w="4522796" h="2175080">
                <a:moveTo>
                  <a:pt x="f8" y="f5"/>
                </a:moveTo>
                <a:lnTo>
                  <a:pt x="f5" y="f5"/>
                </a:lnTo>
                <a:lnTo>
                  <a:pt x="f5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C72A333B-FE8B-419A-9035-467D51E1E498}"/>
              </a:ext>
            </a:extLst>
          </p:cNvPr>
          <p:cNvSpPr>
            <a:spLocks noMove="1" noResize="1"/>
          </p:cNvSpPr>
          <p:nvPr/>
        </p:nvSpPr>
        <p:spPr>
          <a:xfrm>
            <a:off x="6266812" y="4682916"/>
            <a:ext cx="5925193" cy="21750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25190"/>
              <a:gd name="f7" fmla="val 2175080"/>
              <a:gd name="f8" fmla="val 1007347"/>
              <a:gd name="f9" fmla="+- 0 0 -90"/>
              <a:gd name="f10" fmla="*/ f3 1 5925190"/>
              <a:gd name="f11" fmla="*/ f4 1 217508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5925190"/>
              <a:gd name="f20" fmla="*/ f16 1 2175080"/>
              <a:gd name="f21" fmla="*/ 1007347 f17 1"/>
              <a:gd name="f22" fmla="*/ 0 f16 1"/>
              <a:gd name="f23" fmla="*/ 5925190 f17 1"/>
              <a:gd name="f24" fmla="*/ 2175080 f16 1"/>
              <a:gd name="f25" fmla="*/ 0 f17 1"/>
              <a:gd name="f26" fmla="+- f18 0 f1"/>
              <a:gd name="f27" fmla="*/ f21 1 5925190"/>
              <a:gd name="f28" fmla="*/ f22 1 2175080"/>
              <a:gd name="f29" fmla="*/ f23 1 5925190"/>
              <a:gd name="f30" fmla="*/ f24 1 2175080"/>
              <a:gd name="f31" fmla="*/ f25 1 5925190"/>
              <a:gd name="f32" fmla="*/ f12 1 f19"/>
              <a:gd name="f33" fmla="*/ f13 1 f19"/>
              <a:gd name="f34" fmla="*/ f12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</a:cxnLst>
            <a:rect l="f41" t="f44" r="f42" b="f43"/>
            <a:pathLst>
              <a:path w="5925190" h="2175080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F9215EFC-4804-4CED-B037-B0B264F68C63}"/>
              </a:ext>
            </a:extLst>
          </p:cNvPr>
          <p:cNvSpPr>
            <a:spLocks noMove="1" noResize="1"/>
          </p:cNvSpPr>
          <p:nvPr/>
        </p:nvSpPr>
        <p:spPr>
          <a:xfrm>
            <a:off x="0" y="4682916"/>
            <a:ext cx="7114534" cy="21750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114535"/>
              <a:gd name="f7" fmla="val 2175080"/>
              <a:gd name="f8" fmla="val 1189345"/>
              <a:gd name="f9" fmla="val 6107188"/>
              <a:gd name="f10" fmla="+- 0 0 -90"/>
              <a:gd name="f11" fmla="*/ f3 1 7114535"/>
              <a:gd name="f12" fmla="*/ f4 1 217508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7114535"/>
              <a:gd name="f21" fmla="*/ f17 1 2175080"/>
              <a:gd name="f22" fmla="*/ 0 f18 1"/>
              <a:gd name="f23" fmla="*/ 0 f17 1"/>
              <a:gd name="f24" fmla="*/ 1189345 f18 1"/>
              <a:gd name="f25" fmla="*/ 7114535 f18 1"/>
              <a:gd name="f26" fmla="*/ 6107188 f18 1"/>
              <a:gd name="f27" fmla="*/ 2175080 f17 1"/>
              <a:gd name="f28" fmla="+- f19 0 f1"/>
              <a:gd name="f29" fmla="*/ f22 1 7114535"/>
              <a:gd name="f30" fmla="*/ f23 1 2175080"/>
              <a:gd name="f31" fmla="*/ f24 1 7114535"/>
              <a:gd name="f32" fmla="*/ f25 1 7114535"/>
              <a:gd name="f33" fmla="*/ f26 1 7114535"/>
              <a:gd name="f34" fmla="*/ f27 1 2175080"/>
              <a:gd name="f35" fmla="*/ f13 1 f20"/>
              <a:gd name="f36" fmla="*/ f14 1 f20"/>
              <a:gd name="f37" fmla="*/ f13 1 f21"/>
              <a:gd name="f38" fmla="*/ f15 1 f21"/>
              <a:gd name="f39" fmla="*/ f29 1 f20"/>
              <a:gd name="f40" fmla="*/ f30 1 f21"/>
              <a:gd name="f41" fmla="*/ f31 1 f20"/>
              <a:gd name="f42" fmla="*/ f32 1 f20"/>
              <a:gd name="f43" fmla="*/ f33 1 f20"/>
              <a:gd name="f44" fmla="*/ f34 1 f21"/>
              <a:gd name="f45" fmla="*/ f35 f11 1"/>
              <a:gd name="f46" fmla="*/ f36 f11 1"/>
              <a:gd name="f47" fmla="*/ f38 f12 1"/>
              <a:gd name="f48" fmla="*/ f37 f12 1"/>
              <a:gd name="f49" fmla="*/ f39 f11 1"/>
              <a:gd name="f50" fmla="*/ f40 f12 1"/>
              <a:gd name="f51" fmla="*/ f41 f11 1"/>
              <a:gd name="f52" fmla="*/ f42 f11 1"/>
              <a:gd name="f53" fmla="*/ f43 f11 1"/>
              <a:gd name="f54" fmla="*/ f4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9" y="f50"/>
              </a:cxn>
              <a:cxn ang="f28">
                <a:pos x="f51" y="f50"/>
              </a:cxn>
              <a:cxn ang="f28">
                <a:pos x="f52" y="f50"/>
              </a:cxn>
              <a:cxn ang="f28">
                <a:pos x="f53" y="f54"/>
              </a:cxn>
              <a:cxn ang="f28">
                <a:pos x="f51" y="f54"/>
              </a:cxn>
              <a:cxn ang="f28">
                <a:pos x="f49" y="f54"/>
              </a:cxn>
            </a:cxnLst>
            <a:rect l="f45" t="f48" r="f46" b="f47"/>
            <a:pathLst>
              <a:path w="7114535" h="2175080">
                <a:moveTo>
                  <a:pt x="f5" y="f5"/>
                </a:moveTo>
                <a:lnTo>
                  <a:pt x="f8" y="f5"/>
                </a:lnTo>
                <a:lnTo>
                  <a:pt x="f6" y="f5"/>
                </a:lnTo>
                <a:lnTo>
                  <a:pt x="f9" y="f7"/>
                </a:lnTo>
                <a:lnTo>
                  <a:pt x="f8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EAB6A-8E2A-4682-AEFD-ECE0749656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5981703" cy="1325559"/>
          </a:xfrm>
        </p:spPr>
        <p:txBody>
          <a:bodyPr anchorCtr="1"/>
          <a:lstStyle/>
          <a:p>
            <a:pPr lvl="0" algn="ctr"/>
            <a:r>
              <a:rPr lang="fr-FR" i="1" dirty="0"/>
              <a:t>Présentation de l’équipe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E8DEF68E-AF01-4340-92AB-35C2EA602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27784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2663625562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306018131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87847281"/>
                    </a:ext>
                  </a:extLst>
                </a:gridCol>
              </a:tblGrid>
              <a:tr h="414241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CARISEY Frédéric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LANGUILLE Yohan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CAZERGUE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79149"/>
                  </a:ext>
                </a:extLst>
              </a:tr>
              <a:tr h="2364217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28189"/>
                  </a:ext>
                </a:extLst>
              </a:tr>
            </a:tbl>
          </a:graphicData>
        </a:graphic>
      </p:graphicFrame>
      <p:pic>
        <p:nvPicPr>
          <p:cNvPr id="4" name="Image 5">
            <a:extLst>
              <a:ext uri="{FF2B5EF4-FFF2-40B4-BE49-F238E27FC236}">
                <a16:creationId xmlns:a16="http://schemas.microsoft.com/office/drawing/2014/main" id="{43C61CEC-254A-4945-AB8C-C85148D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42" y="2092622"/>
            <a:ext cx="2511454" cy="25114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FD7DFD36-C058-465D-AABB-0C88AC81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881" y="2092622"/>
            <a:ext cx="2511454" cy="25114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 descr="Pencil Logo Icon - Free vector graphic on Pixabay">
            <a:extLst>
              <a:ext uri="{FF2B5EF4-FFF2-40B4-BE49-F238E27FC236}">
                <a16:creationId xmlns:a16="http://schemas.microsoft.com/office/drawing/2014/main" id="{0F50FFB5-96DC-453C-AFC3-E5CD441D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58104" y="2455813"/>
            <a:ext cx="1694575" cy="178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12">
            <a:extLst>
              <a:ext uri="{FF2B5EF4-FFF2-40B4-BE49-F238E27FC236}">
                <a16:creationId xmlns:a16="http://schemas.microsoft.com/office/drawing/2014/main" id="{43E90AF1-F6F8-4366-A02D-037BF24E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063" y="451411"/>
            <a:ext cx="3182633" cy="11529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49020-40EB-48FD-BD6D-B2C27FE8CA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i="1" dirty="0"/>
              <a:t>Présentation du projet</a:t>
            </a:r>
          </a:p>
        </p:txBody>
      </p:sp>
      <p:sp>
        <p:nvSpPr>
          <p:cNvPr id="3" name="ZoneTexte 8">
            <a:extLst>
              <a:ext uri="{FF2B5EF4-FFF2-40B4-BE49-F238E27FC236}">
                <a16:creationId xmlns:a16="http://schemas.microsoft.com/office/drawing/2014/main" id="{82F779E8-8F18-4F01-AC71-11AE78B6AA19}"/>
              </a:ext>
            </a:extLst>
          </p:cNvPr>
          <p:cNvSpPr txBox="1"/>
          <p:nvPr/>
        </p:nvSpPr>
        <p:spPr>
          <a:xfrm>
            <a:off x="838203" y="1819271"/>
            <a:ext cx="196214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Contexte</a:t>
            </a:r>
            <a:endParaRPr lang="fr-FR" sz="1800" b="0" i="0" u="none" strike="noStrike" kern="1200" cap="none" spc="0" baseline="0">
              <a:solidFill>
                <a:srgbClr val="4472C4"/>
              </a:solidFill>
              <a:uFillTx/>
              <a:latin typeface="Calibri"/>
            </a:endParaRPr>
          </a:p>
        </p:txBody>
      </p:sp>
      <p:pic>
        <p:nvPicPr>
          <p:cNvPr id="4" name="Picture 2" descr="Graduate Student Icon - Download in Flat Style">
            <a:extLst>
              <a:ext uri="{FF2B5EF4-FFF2-40B4-BE49-F238E27FC236}">
                <a16:creationId xmlns:a16="http://schemas.microsoft.com/office/drawing/2014/main" id="{0E9E7627-9755-4A5E-9476-F1604E16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3327977"/>
            <a:ext cx="2085975" cy="20859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 descr="Engrenages Roue Dentée Industriel - Images vectorielles gratuites sur  Pixabay">
            <a:extLst>
              <a:ext uri="{FF2B5EF4-FFF2-40B4-BE49-F238E27FC236}">
                <a16:creationId xmlns:a16="http://schemas.microsoft.com/office/drawing/2014/main" id="{7F1B41E4-27D7-4239-ACD9-C5B26024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95566" y="2988396"/>
            <a:ext cx="618637" cy="6791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Bulle narrative : ronde 12">
            <a:extLst>
              <a:ext uri="{FF2B5EF4-FFF2-40B4-BE49-F238E27FC236}">
                <a16:creationId xmlns:a16="http://schemas.microsoft.com/office/drawing/2014/main" id="{FCD54F62-F679-4721-9E68-3CFE0EAA5DFF}"/>
              </a:ext>
            </a:extLst>
          </p:cNvPr>
          <p:cNvSpPr/>
          <p:nvPr/>
        </p:nvSpPr>
        <p:spPr>
          <a:xfrm>
            <a:off x="2747680" y="2933696"/>
            <a:ext cx="914400" cy="801627"/>
          </a:xfrm>
          <a:custGeom>
            <a:avLst>
              <a:gd name="f0" fmla="val -3600"/>
              <a:gd name="f1" fmla="val 26987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+- 0 0 180"/>
              <a:gd name="f15" fmla="+- 0 0 -194"/>
              <a:gd name="f16" fmla="*/ f6 1 21600"/>
              <a:gd name="f17" fmla="*/ f7 1 21600"/>
              <a:gd name="f18" fmla="*/ f8 1 180"/>
              <a:gd name="f19" fmla="pin -2147483647 f0 2147483647"/>
              <a:gd name="f20" fmla="pin -2147483647 f1 2147483647"/>
              <a:gd name="f21" fmla="+- f12 0 f11"/>
              <a:gd name="f22" fmla="*/ f13 f3 1"/>
              <a:gd name="f23" fmla="*/ f14 f3 1"/>
              <a:gd name="f24" fmla="*/ f15 f3 1"/>
              <a:gd name="f25" fmla="+- f19 0 10800"/>
              <a:gd name="f26" fmla="+- f20 0 10800"/>
              <a:gd name="f27" fmla="*/ f19 f16 1"/>
              <a:gd name="f28" fmla="*/ f20 f17 1"/>
              <a:gd name="f29" fmla="*/ 3200 f16 1"/>
              <a:gd name="f30" fmla="*/ 18400 f16 1"/>
              <a:gd name="f31" fmla="*/ 18400 f17 1"/>
              <a:gd name="f32" fmla="*/ 3200 f17 1"/>
              <a:gd name="f33" fmla="*/ f21 1 2"/>
              <a:gd name="f34" fmla="*/ 3160 f16 1"/>
              <a:gd name="f35" fmla="*/ 3160 f17 1"/>
              <a:gd name="f36" fmla="*/ f22 1 f5"/>
              <a:gd name="f37" fmla="*/ 18440 f17 1"/>
              <a:gd name="f38" fmla="*/ f23 1 f5"/>
              <a:gd name="f39" fmla="*/ 18440 f16 1"/>
              <a:gd name="f40" fmla="*/ f24 1 f5"/>
              <a:gd name="f41" fmla="*/ f25 f25 1"/>
              <a:gd name="f42" fmla="*/ f26 f26 1"/>
              <a:gd name="f43" fmla="+- 0 0 f26"/>
              <a:gd name="f44" fmla="+- 0 0 f25"/>
              <a:gd name="f45" fmla="+- f11 f33 0"/>
              <a:gd name="f46" fmla="*/ f33 f33 1"/>
              <a:gd name="f47" fmla="+- f36 0 f4"/>
              <a:gd name="f48" fmla="+- f38 0 f4"/>
              <a:gd name="f49" fmla="+- f40 0 f4"/>
              <a:gd name="f50" fmla="+- f41 f42 0"/>
              <a:gd name="f51" fmla="at2 f43 f44"/>
              <a:gd name="f52" fmla="sqrt f50"/>
              <a:gd name="f53" fmla="+- f51 f4 0"/>
              <a:gd name="f54" fmla="+- f52 0 10800"/>
              <a:gd name="f55" fmla="*/ f53 f8 1"/>
              <a:gd name="f56" fmla="*/ f55 1 f3"/>
              <a:gd name="f57" fmla="+- 0 0 f56"/>
              <a:gd name="f58" fmla="val f57"/>
              <a:gd name="f59" fmla="*/ f58 1 f18"/>
              <a:gd name="f60" fmla="+- f59 0 10"/>
              <a:gd name="f61" fmla="+- f59 10 0"/>
              <a:gd name="f62" fmla="*/ f59 f18 1"/>
              <a:gd name="f63" fmla="+- 0 0 f62"/>
              <a:gd name="f64" fmla="*/ f60 f18 1"/>
              <a:gd name="f65" fmla="*/ f61 f18 1"/>
              <a:gd name="f66" fmla="*/ f63 f3 1"/>
              <a:gd name="f67" fmla="+- 0 0 f64"/>
              <a:gd name="f68" fmla="+- 0 0 f65"/>
              <a:gd name="f69" fmla="*/ f66 1 f8"/>
              <a:gd name="f70" fmla="*/ f67 f3 1"/>
              <a:gd name="f71" fmla="*/ f68 f3 1"/>
              <a:gd name="f72" fmla="+- f69 0 f4"/>
              <a:gd name="f73" fmla="*/ f70 1 f8"/>
              <a:gd name="f74" fmla="*/ f71 1 f8"/>
              <a:gd name="f75" fmla="sin 1 f72"/>
              <a:gd name="f76" fmla="cos 1 f72"/>
              <a:gd name="f77" fmla="+- f73 0 f4"/>
              <a:gd name="f78" fmla="+- f74 0 f4"/>
              <a:gd name="f79" fmla="+- 0 0 f75"/>
              <a:gd name="f80" fmla="+- 0 0 f76"/>
              <a:gd name="f81" fmla="sin 1 f77"/>
              <a:gd name="f82" fmla="cos 1 f77"/>
              <a:gd name="f83" fmla="sin 1 f78"/>
              <a:gd name="f84" fmla="cos 1 f78"/>
              <a:gd name="f85" fmla="*/ 10800 f79 1"/>
              <a:gd name="f86" fmla="*/ 10800 f80 1"/>
              <a:gd name="f87" fmla="+- 0 0 f81"/>
              <a:gd name="f88" fmla="+- 0 0 f82"/>
              <a:gd name="f89" fmla="+- 0 0 f83"/>
              <a:gd name="f90" fmla="+- 0 0 f84"/>
              <a:gd name="f91" fmla="+- f85 10800 0"/>
              <a:gd name="f92" fmla="+- f86 10800 0"/>
              <a:gd name="f93" fmla="*/ 10800 f87 1"/>
              <a:gd name="f94" fmla="*/ 10800 f88 1"/>
              <a:gd name="f95" fmla="*/ 10800 f89 1"/>
              <a:gd name="f96" fmla="*/ 10800 f90 1"/>
              <a:gd name="f97" fmla="?: f54 f19 f91"/>
              <a:gd name="f98" fmla="?: f54 f20 f92"/>
              <a:gd name="f99" fmla="+- f93 10800 0"/>
              <a:gd name="f100" fmla="+- f94 10800 0"/>
              <a:gd name="f101" fmla="+- f95 10800 0"/>
              <a:gd name="f102" fmla="+- f96 10800 0"/>
              <a:gd name="f103" fmla="+- f101 0 f45"/>
              <a:gd name="f104" fmla="+- f102 0 f45"/>
              <a:gd name="f105" fmla="+- f99 0 f45"/>
              <a:gd name="f106" fmla="+- f100 0 f45"/>
              <a:gd name="f107" fmla="*/ f97 f16 1"/>
              <a:gd name="f108" fmla="*/ f98 f17 1"/>
              <a:gd name="f109" fmla="at2 f103 f104"/>
              <a:gd name="f110" fmla="at2 f105 f106"/>
              <a:gd name="f111" fmla="+- f109 f4 0"/>
              <a:gd name="f112" fmla="+- f110 f4 0"/>
              <a:gd name="f113" fmla="*/ f111 f8 1"/>
              <a:gd name="f114" fmla="*/ f112 f8 1"/>
              <a:gd name="f115" fmla="*/ f113 1 f3"/>
              <a:gd name="f116" fmla="*/ f114 1 f3"/>
              <a:gd name="f117" fmla="+- 0 0 f115"/>
              <a:gd name="f118" fmla="+- 0 0 f116"/>
              <a:gd name="f119" fmla="+- 0 0 f117"/>
              <a:gd name="f120" fmla="+- 0 0 f118"/>
              <a:gd name="f121" fmla="*/ f119 f3 1"/>
              <a:gd name="f122" fmla="*/ f120 f3 1"/>
              <a:gd name="f123" fmla="*/ f121 1 f8"/>
              <a:gd name="f124" fmla="*/ f122 1 f8"/>
              <a:gd name="f125" fmla="+- f123 0 f4"/>
              <a:gd name="f126" fmla="+- f124 0 f4"/>
              <a:gd name="f127" fmla="cos 1 f125"/>
              <a:gd name="f128" fmla="sin 1 f125"/>
              <a:gd name="f129" fmla="+- f126 0 f125"/>
              <a:gd name="f130" fmla="+- 0 0 f127"/>
              <a:gd name="f131" fmla="+- 0 0 f128"/>
              <a:gd name="f132" fmla="+- f129 f2 0"/>
              <a:gd name="f133" fmla="*/ f33 f130 1"/>
              <a:gd name="f134" fmla="*/ f33 f131 1"/>
              <a:gd name="f135" fmla="?: f129 f129 f132"/>
              <a:gd name="f136" fmla="*/ f133 f133 1"/>
              <a:gd name="f137" fmla="*/ f134 f134 1"/>
              <a:gd name="f138" fmla="+- f136 f137 0"/>
              <a:gd name="f139" fmla="sqrt f138"/>
              <a:gd name="f140" fmla="*/ f46 1 f139"/>
              <a:gd name="f141" fmla="*/ f130 f140 1"/>
              <a:gd name="f142" fmla="*/ f131 f140 1"/>
              <a:gd name="f143" fmla="+- f45 0 f141"/>
              <a:gd name="f144" fmla="+- f45 0 f142"/>
            </a:gdLst>
            <a:ahLst>
              <a:ahXY gdRefX="f0" minX="f9" maxX="f10" gdRefY="f1" minY="f9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4" y="f35"/>
              </a:cxn>
              <a:cxn ang="f48">
                <a:pos x="f34" y="f37"/>
              </a:cxn>
              <a:cxn ang="f48">
                <a:pos x="f39" y="f37"/>
              </a:cxn>
              <a:cxn ang="f47">
                <a:pos x="f39" y="f35"/>
              </a:cxn>
              <a:cxn ang="f49">
                <a:pos x="f107" y="f108"/>
              </a:cxn>
            </a:cxnLst>
            <a:rect l="f29" t="f32" r="f30" b="f31"/>
            <a:pathLst>
              <a:path w="21600" h="21600">
                <a:moveTo>
                  <a:pt x="f143" y="f144"/>
                </a:moveTo>
                <a:arcTo wR="f33" hR="f33" stAng="f125" swAng="f135"/>
                <a:lnTo>
                  <a:pt x="f97" y="f98"/>
                </a:lnTo>
                <a:close/>
              </a:path>
            </a:pathLst>
          </a:custGeom>
          <a:noFill/>
          <a:ln w="12701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 14">
            <a:extLst>
              <a:ext uri="{FF2B5EF4-FFF2-40B4-BE49-F238E27FC236}">
                <a16:creationId xmlns:a16="http://schemas.microsoft.com/office/drawing/2014/main" id="{CA7A6DBA-7D5A-46DA-AC25-58C45547D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3249256"/>
            <a:ext cx="2243416" cy="22434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lèche : droite 15">
            <a:extLst>
              <a:ext uri="{FF2B5EF4-FFF2-40B4-BE49-F238E27FC236}">
                <a16:creationId xmlns:a16="http://schemas.microsoft.com/office/drawing/2014/main" id="{167C7B2B-BD20-411F-A992-86E19E46B1CD}"/>
              </a:ext>
            </a:extLst>
          </p:cNvPr>
          <p:cNvSpPr/>
          <p:nvPr/>
        </p:nvSpPr>
        <p:spPr>
          <a:xfrm>
            <a:off x="3514203" y="4066163"/>
            <a:ext cx="3210449" cy="609603"/>
          </a:xfrm>
          <a:custGeom>
            <a:avLst>
              <a:gd name="f0" fmla="val 1846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9" name="Picture 2" descr="Graduate Student Icon - Download in Flat Style">
            <a:extLst>
              <a:ext uri="{FF2B5EF4-FFF2-40B4-BE49-F238E27FC236}">
                <a16:creationId xmlns:a16="http://schemas.microsoft.com/office/drawing/2014/main" id="{F72D52E4-8329-498F-AC3E-D8C2B0B2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037265" y="3334030"/>
            <a:ext cx="2085975" cy="20859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Bulle narrative : ronde 20">
            <a:extLst>
              <a:ext uri="{FF2B5EF4-FFF2-40B4-BE49-F238E27FC236}">
                <a16:creationId xmlns:a16="http://schemas.microsoft.com/office/drawing/2014/main" id="{8DEF7625-E9CC-4221-B559-F5565BE1E20B}"/>
              </a:ext>
            </a:extLst>
          </p:cNvPr>
          <p:cNvSpPr/>
          <p:nvPr/>
        </p:nvSpPr>
        <p:spPr>
          <a:xfrm>
            <a:off x="-9203984" y="2939759"/>
            <a:ext cx="914400" cy="801627"/>
          </a:xfrm>
          <a:custGeom>
            <a:avLst>
              <a:gd name="f0" fmla="val -3600"/>
              <a:gd name="f1" fmla="val 26987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+- 0 0 180"/>
              <a:gd name="f15" fmla="+- 0 0 -194"/>
              <a:gd name="f16" fmla="*/ f6 1 21600"/>
              <a:gd name="f17" fmla="*/ f7 1 21600"/>
              <a:gd name="f18" fmla="*/ f8 1 180"/>
              <a:gd name="f19" fmla="pin -2147483647 f0 2147483647"/>
              <a:gd name="f20" fmla="pin -2147483647 f1 2147483647"/>
              <a:gd name="f21" fmla="+- f12 0 f11"/>
              <a:gd name="f22" fmla="*/ f13 f3 1"/>
              <a:gd name="f23" fmla="*/ f14 f3 1"/>
              <a:gd name="f24" fmla="*/ f15 f3 1"/>
              <a:gd name="f25" fmla="+- f19 0 10800"/>
              <a:gd name="f26" fmla="+- f20 0 10800"/>
              <a:gd name="f27" fmla="*/ f19 f16 1"/>
              <a:gd name="f28" fmla="*/ f20 f17 1"/>
              <a:gd name="f29" fmla="*/ 3200 f16 1"/>
              <a:gd name="f30" fmla="*/ 18400 f16 1"/>
              <a:gd name="f31" fmla="*/ 18400 f17 1"/>
              <a:gd name="f32" fmla="*/ 3200 f17 1"/>
              <a:gd name="f33" fmla="*/ f21 1 2"/>
              <a:gd name="f34" fmla="*/ 3160 f16 1"/>
              <a:gd name="f35" fmla="*/ 3160 f17 1"/>
              <a:gd name="f36" fmla="*/ f22 1 f5"/>
              <a:gd name="f37" fmla="*/ 18440 f17 1"/>
              <a:gd name="f38" fmla="*/ f23 1 f5"/>
              <a:gd name="f39" fmla="*/ 18440 f16 1"/>
              <a:gd name="f40" fmla="*/ f24 1 f5"/>
              <a:gd name="f41" fmla="*/ f25 f25 1"/>
              <a:gd name="f42" fmla="*/ f26 f26 1"/>
              <a:gd name="f43" fmla="+- 0 0 f26"/>
              <a:gd name="f44" fmla="+- 0 0 f25"/>
              <a:gd name="f45" fmla="+- f11 f33 0"/>
              <a:gd name="f46" fmla="*/ f33 f33 1"/>
              <a:gd name="f47" fmla="+- f36 0 f4"/>
              <a:gd name="f48" fmla="+- f38 0 f4"/>
              <a:gd name="f49" fmla="+- f40 0 f4"/>
              <a:gd name="f50" fmla="+- f41 f42 0"/>
              <a:gd name="f51" fmla="at2 f43 f44"/>
              <a:gd name="f52" fmla="sqrt f50"/>
              <a:gd name="f53" fmla="+- f51 f4 0"/>
              <a:gd name="f54" fmla="+- f52 0 10800"/>
              <a:gd name="f55" fmla="*/ f53 f8 1"/>
              <a:gd name="f56" fmla="*/ f55 1 f3"/>
              <a:gd name="f57" fmla="+- 0 0 f56"/>
              <a:gd name="f58" fmla="val f57"/>
              <a:gd name="f59" fmla="*/ f58 1 f18"/>
              <a:gd name="f60" fmla="+- f59 0 10"/>
              <a:gd name="f61" fmla="+- f59 10 0"/>
              <a:gd name="f62" fmla="*/ f59 f18 1"/>
              <a:gd name="f63" fmla="+- 0 0 f62"/>
              <a:gd name="f64" fmla="*/ f60 f18 1"/>
              <a:gd name="f65" fmla="*/ f61 f18 1"/>
              <a:gd name="f66" fmla="*/ f63 f3 1"/>
              <a:gd name="f67" fmla="+- 0 0 f64"/>
              <a:gd name="f68" fmla="+- 0 0 f65"/>
              <a:gd name="f69" fmla="*/ f66 1 f8"/>
              <a:gd name="f70" fmla="*/ f67 f3 1"/>
              <a:gd name="f71" fmla="*/ f68 f3 1"/>
              <a:gd name="f72" fmla="+- f69 0 f4"/>
              <a:gd name="f73" fmla="*/ f70 1 f8"/>
              <a:gd name="f74" fmla="*/ f71 1 f8"/>
              <a:gd name="f75" fmla="sin 1 f72"/>
              <a:gd name="f76" fmla="cos 1 f72"/>
              <a:gd name="f77" fmla="+- f73 0 f4"/>
              <a:gd name="f78" fmla="+- f74 0 f4"/>
              <a:gd name="f79" fmla="+- 0 0 f75"/>
              <a:gd name="f80" fmla="+- 0 0 f76"/>
              <a:gd name="f81" fmla="sin 1 f77"/>
              <a:gd name="f82" fmla="cos 1 f77"/>
              <a:gd name="f83" fmla="sin 1 f78"/>
              <a:gd name="f84" fmla="cos 1 f78"/>
              <a:gd name="f85" fmla="*/ 10800 f79 1"/>
              <a:gd name="f86" fmla="*/ 10800 f80 1"/>
              <a:gd name="f87" fmla="+- 0 0 f81"/>
              <a:gd name="f88" fmla="+- 0 0 f82"/>
              <a:gd name="f89" fmla="+- 0 0 f83"/>
              <a:gd name="f90" fmla="+- 0 0 f84"/>
              <a:gd name="f91" fmla="+- f85 10800 0"/>
              <a:gd name="f92" fmla="+- f86 10800 0"/>
              <a:gd name="f93" fmla="*/ 10800 f87 1"/>
              <a:gd name="f94" fmla="*/ 10800 f88 1"/>
              <a:gd name="f95" fmla="*/ 10800 f89 1"/>
              <a:gd name="f96" fmla="*/ 10800 f90 1"/>
              <a:gd name="f97" fmla="?: f54 f19 f91"/>
              <a:gd name="f98" fmla="?: f54 f20 f92"/>
              <a:gd name="f99" fmla="+- f93 10800 0"/>
              <a:gd name="f100" fmla="+- f94 10800 0"/>
              <a:gd name="f101" fmla="+- f95 10800 0"/>
              <a:gd name="f102" fmla="+- f96 10800 0"/>
              <a:gd name="f103" fmla="+- f101 0 f45"/>
              <a:gd name="f104" fmla="+- f102 0 f45"/>
              <a:gd name="f105" fmla="+- f99 0 f45"/>
              <a:gd name="f106" fmla="+- f100 0 f45"/>
              <a:gd name="f107" fmla="*/ f97 f16 1"/>
              <a:gd name="f108" fmla="*/ f98 f17 1"/>
              <a:gd name="f109" fmla="at2 f103 f104"/>
              <a:gd name="f110" fmla="at2 f105 f106"/>
              <a:gd name="f111" fmla="+- f109 f4 0"/>
              <a:gd name="f112" fmla="+- f110 f4 0"/>
              <a:gd name="f113" fmla="*/ f111 f8 1"/>
              <a:gd name="f114" fmla="*/ f112 f8 1"/>
              <a:gd name="f115" fmla="*/ f113 1 f3"/>
              <a:gd name="f116" fmla="*/ f114 1 f3"/>
              <a:gd name="f117" fmla="+- 0 0 f115"/>
              <a:gd name="f118" fmla="+- 0 0 f116"/>
              <a:gd name="f119" fmla="+- 0 0 f117"/>
              <a:gd name="f120" fmla="+- 0 0 f118"/>
              <a:gd name="f121" fmla="*/ f119 f3 1"/>
              <a:gd name="f122" fmla="*/ f120 f3 1"/>
              <a:gd name="f123" fmla="*/ f121 1 f8"/>
              <a:gd name="f124" fmla="*/ f122 1 f8"/>
              <a:gd name="f125" fmla="+- f123 0 f4"/>
              <a:gd name="f126" fmla="+- f124 0 f4"/>
              <a:gd name="f127" fmla="cos 1 f125"/>
              <a:gd name="f128" fmla="sin 1 f125"/>
              <a:gd name="f129" fmla="+- f126 0 f125"/>
              <a:gd name="f130" fmla="+- 0 0 f127"/>
              <a:gd name="f131" fmla="+- 0 0 f128"/>
              <a:gd name="f132" fmla="+- f129 f2 0"/>
              <a:gd name="f133" fmla="*/ f33 f130 1"/>
              <a:gd name="f134" fmla="*/ f33 f131 1"/>
              <a:gd name="f135" fmla="?: f129 f129 f132"/>
              <a:gd name="f136" fmla="*/ f133 f133 1"/>
              <a:gd name="f137" fmla="*/ f134 f134 1"/>
              <a:gd name="f138" fmla="+- f136 f137 0"/>
              <a:gd name="f139" fmla="sqrt f138"/>
              <a:gd name="f140" fmla="*/ f46 1 f139"/>
              <a:gd name="f141" fmla="*/ f130 f140 1"/>
              <a:gd name="f142" fmla="*/ f131 f140 1"/>
              <a:gd name="f143" fmla="+- f45 0 f141"/>
              <a:gd name="f144" fmla="+- f45 0 f142"/>
            </a:gdLst>
            <a:ahLst>
              <a:ahXY gdRefX="f0" minX="f9" maxX="f10" gdRefY="f1" minY="f9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4" y="f35"/>
              </a:cxn>
              <a:cxn ang="f48">
                <a:pos x="f34" y="f37"/>
              </a:cxn>
              <a:cxn ang="f48">
                <a:pos x="f39" y="f37"/>
              </a:cxn>
              <a:cxn ang="f47">
                <a:pos x="f39" y="f35"/>
              </a:cxn>
              <a:cxn ang="f49">
                <a:pos x="f107" y="f108"/>
              </a:cxn>
            </a:cxnLst>
            <a:rect l="f29" t="f32" r="f30" b="f31"/>
            <a:pathLst>
              <a:path w="21600" h="21600">
                <a:moveTo>
                  <a:pt x="f143" y="f144"/>
                </a:moveTo>
                <a:arcTo wR="f33" hR="f33" stAng="f125" swAng="f135"/>
                <a:lnTo>
                  <a:pt x="f97" y="f98"/>
                </a:lnTo>
                <a:close/>
              </a:path>
            </a:pathLst>
          </a:custGeom>
          <a:noFill/>
          <a:ln w="12701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1" name="Image 21">
            <a:extLst>
              <a:ext uri="{FF2B5EF4-FFF2-40B4-BE49-F238E27FC236}">
                <a16:creationId xmlns:a16="http://schemas.microsoft.com/office/drawing/2014/main" id="{6CA5AAF9-A0DF-403C-90B6-BED47497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5271" y="3505480"/>
            <a:ext cx="2243416" cy="22434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Flèche : droite 22">
            <a:extLst>
              <a:ext uri="{FF2B5EF4-FFF2-40B4-BE49-F238E27FC236}">
                <a16:creationId xmlns:a16="http://schemas.microsoft.com/office/drawing/2014/main" id="{94AA0380-0D9E-46FE-AB13-EE56AF61CC65}"/>
              </a:ext>
            </a:extLst>
          </p:cNvPr>
          <p:cNvSpPr/>
          <p:nvPr/>
        </p:nvSpPr>
        <p:spPr>
          <a:xfrm>
            <a:off x="-4814910" y="4072216"/>
            <a:ext cx="1946721" cy="609603"/>
          </a:xfrm>
          <a:custGeom>
            <a:avLst>
              <a:gd name="f0" fmla="val 1642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Image 17">
            <a:extLst>
              <a:ext uri="{FF2B5EF4-FFF2-40B4-BE49-F238E27FC236}">
                <a16:creationId xmlns:a16="http://schemas.microsoft.com/office/drawing/2014/main" id="{0DA1C6B4-BD1F-4482-A34B-0CECB0EC4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50429" y="2971324"/>
            <a:ext cx="607289" cy="7254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Flèche : droite 25">
            <a:extLst>
              <a:ext uri="{FF2B5EF4-FFF2-40B4-BE49-F238E27FC236}">
                <a16:creationId xmlns:a16="http://schemas.microsoft.com/office/drawing/2014/main" id="{928CB4D6-DBC4-4C48-AA2A-6C832BAE50CB}"/>
              </a:ext>
            </a:extLst>
          </p:cNvPr>
          <p:cNvSpPr/>
          <p:nvPr/>
        </p:nvSpPr>
        <p:spPr>
          <a:xfrm>
            <a:off x="-8263542" y="4072216"/>
            <a:ext cx="1946721" cy="609603"/>
          </a:xfrm>
          <a:custGeom>
            <a:avLst>
              <a:gd name="f0" fmla="val 1642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5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A29329-DB78-41C2-A8FC-F9462B146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06902" y="3505480"/>
            <a:ext cx="1085850" cy="17430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-0.00039 0.52662 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0469 0.59398 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00469 0.58611 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00026 0.56829 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0039 0.55995 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2.96296E-6 L 0.98034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23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96296E-6 L 1.01914 -0.036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51" y="-185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4.44444E-6 L 0.99765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8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1.11111E-6 L 0.98034 -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23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4.44444E-6 L 1.01784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98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44444E-6 L 1.00794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1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4.44444E-6 L 0.98034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36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BFA7-29F4-48C4-9DE3-AF88C2379B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i="1" dirty="0"/>
              <a:t>Gestion du projet</a:t>
            </a:r>
          </a:p>
        </p:txBody>
      </p:sp>
      <p:pic>
        <p:nvPicPr>
          <p:cNvPr id="3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09E343B-3E24-4009-8A54-3487887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73" y="2598231"/>
            <a:ext cx="1661537" cy="16615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5">
            <a:extLst>
              <a:ext uri="{FF2B5EF4-FFF2-40B4-BE49-F238E27FC236}">
                <a16:creationId xmlns:a16="http://schemas.microsoft.com/office/drawing/2014/main" id="{926BFDEE-2AD3-4E71-B3D2-5D3BEA34B5DB}"/>
              </a:ext>
            </a:extLst>
          </p:cNvPr>
          <p:cNvSpPr txBox="1"/>
          <p:nvPr/>
        </p:nvSpPr>
        <p:spPr>
          <a:xfrm>
            <a:off x="992315" y="1524723"/>
            <a:ext cx="1861295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 dirty="0">
                <a:solidFill>
                  <a:srgbClr val="50277C"/>
                </a:solidFill>
                <a:uFillTx/>
                <a:latin typeface="Calibri"/>
              </a:rPr>
              <a:t>Github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13B79379-69F9-4922-862B-08554428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15" y="1690688"/>
            <a:ext cx="2690237" cy="26902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 descr="Grayscale text file icon vector clip art | Free SVG">
            <a:extLst>
              <a:ext uri="{FF2B5EF4-FFF2-40B4-BE49-F238E27FC236}">
                <a16:creationId xmlns:a16="http://schemas.microsoft.com/office/drawing/2014/main" id="{9662A879-286E-479C-A304-A47652266F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49797" y="2501972"/>
            <a:ext cx="647696" cy="6476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8D1DF-D03B-426F-8797-C494CCDD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Technologies utilisées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B8BAE-A01E-45BE-A989-A732A4249688}"/>
              </a:ext>
            </a:extLst>
          </p:cNvPr>
          <p:cNvSpPr txBox="1"/>
          <p:nvPr/>
        </p:nvSpPr>
        <p:spPr>
          <a:xfrm>
            <a:off x="630315" y="1506022"/>
            <a:ext cx="105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IDE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644855-7550-4DC5-ADCF-993DEEC2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2" y="2831581"/>
            <a:ext cx="2668374" cy="20028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B3B847-21EB-4098-AC99-8DCF3FFAF6E5}"/>
              </a:ext>
            </a:extLst>
          </p:cNvPr>
          <p:cNvSpPr/>
          <p:nvPr/>
        </p:nvSpPr>
        <p:spPr>
          <a:xfrm>
            <a:off x="4948179" y="2244846"/>
            <a:ext cx="62421" cy="317629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7E1D8-F6E0-44C2-9503-AA2EB3EC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23" y="2210354"/>
            <a:ext cx="1688191" cy="91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C661CA9-3970-4565-9FD3-E8AE8AAA2191}"/>
              </a:ext>
            </a:extLst>
          </p:cNvPr>
          <p:cNvSpPr txBox="1"/>
          <p:nvPr/>
        </p:nvSpPr>
        <p:spPr>
          <a:xfrm>
            <a:off x="5010599" y="1506022"/>
            <a:ext cx="21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Technologies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1F78C9-FFD0-4337-9E11-945E46154762}"/>
              </a:ext>
            </a:extLst>
          </p:cNvPr>
          <p:cNvSpPr txBox="1"/>
          <p:nvPr/>
        </p:nvSpPr>
        <p:spPr>
          <a:xfrm>
            <a:off x="6396048" y="316441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7.4.2</a:t>
            </a:r>
          </a:p>
        </p:txBody>
      </p:sp>
      <p:pic>
        <p:nvPicPr>
          <p:cNvPr id="1028" name="Picture 4" descr="Supervision MariaDB - Découvrez tous nos modèles de services - ServiceNav">
            <a:extLst>
              <a:ext uri="{FF2B5EF4-FFF2-40B4-BE49-F238E27FC236}">
                <a16:creationId xmlns:a16="http://schemas.microsoft.com/office/drawing/2014/main" id="{359BDF1A-0C20-41F7-AA45-43F4974F8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9" y="1811335"/>
            <a:ext cx="1604953" cy="160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48AD71A-E272-4C66-86F6-BE9582807F5B}"/>
              </a:ext>
            </a:extLst>
          </p:cNvPr>
          <p:cNvSpPr txBox="1"/>
          <p:nvPr/>
        </p:nvSpPr>
        <p:spPr>
          <a:xfrm>
            <a:off x="9745010" y="31644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10.5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7D9E156-5B20-4B87-9075-1E8AA6D3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06" y="4026227"/>
            <a:ext cx="1616350" cy="16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E6A8D5-F8F7-4EF0-87E6-8B4578CD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56" y="3990903"/>
            <a:ext cx="1195737" cy="16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78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A96B4-5E00-4FD7-80A0-49A6BE91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Répartition des tâches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2CF849-F5C5-43E9-98E2-B74AC74074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27784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2663625562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306018131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87847281"/>
                    </a:ext>
                  </a:extLst>
                </a:gridCol>
              </a:tblGrid>
              <a:tr h="414241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CARISEY Frédéric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LANGUILLE Yohan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CAZERGUE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79149"/>
                  </a:ext>
                </a:extLst>
              </a:tr>
              <a:tr h="2364217">
                <a:tc>
                  <a:txBody>
                    <a:bodyPr/>
                    <a:lstStyle/>
                    <a:p>
                      <a:pPr lvl="0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28189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5681ED44-F281-4C62-BA5F-DBFCA883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46" y="2261449"/>
            <a:ext cx="2335101" cy="23351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F1709D-BCD3-437A-9796-E1BBD439F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538" y1="39191" x2="24538" y2="39191"/>
                        <a14:foregroundMark x1="28615" y1="47978" x2="28615" y2="47978"/>
                        <a14:foregroundMark x1="36615" y1="48911" x2="36615" y2="48911"/>
                        <a14:foregroundMark x1="43692" y1="49689" x2="43692" y2="49689"/>
                        <a14:foregroundMark x1="40462" y1="63375" x2="40462" y2="63375"/>
                        <a14:foregroundMark x1="33308" y1="85614" x2="33308" y2="85614"/>
                        <a14:foregroundMark x1="38231" y1="86236" x2="38231" y2="86236"/>
                        <a14:foregroundMark x1="42385" y1="86236" x2="42385" y2="86236"/>
                        <a14:foregroundMark x1="47923" y1="85925" x2="47923" y2="85925"/>
                        <a14:foregroundMark x1="54077" y1="86392" x2="54077" y2="86392"/>
                        <a14:foregroundMark x1="58615" y1="86081" x2="58615" y2="86081"/>
                        <a14:foregroundMark x1="63615" y1="86236" x2="63615" y2="86236"/>
                        <a14:backgroundMark x1="53385" y1="37636" x2="53385" y2="37636"/>
                        <a14:backgroundMark x1="35000" y1="87558" x2="35000" y2="87558"/>
                        <a14:backgroundMark x1="34846" y1="85070" x2="34846" y2="85070"/>
                        <a14:backgroundMark x1="39538" y1="86003" x2="39538" y2="86003"/>
                        <a14:backgroundMark x1="65308" y1="86625" x2="65308" y2="86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8504" y="2261449"/>
            <a:ext cx="2360522" cy="2335101"/>
          </a:xfrm>
          <a:prstGeom prst="rect">
            <a:avLst/>
          </a:prstGeom>
        </p:spPr>
      </p:pic>
      <p:pic>
        <p:nvPicPr>
          <p:cNvPr id="12" name="Graphique 11" descr="Plan avec un remplissage uni">
            <a:extLst>
              <a:ext uri="{FF2B5EF4-FFF2-40B4-BE49-F238E27FC236}">
                <a16:creationId xmlns:a16="http://schemas.microsoft.com/office/drawing/2014/main" id="{1FF24051-3339-400A-9585-C1D6928E9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9415" y="2359911"/>
            <a:ext cx="1945759" cy="19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1925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7D54D-36C8-4E79-ACF7-4051A03B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État des lieux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9F052E-8B2C-459E-98B5-506194AC4AF7}"/>
              </a:ext>
            </a:extLst>
          </p:cNvPr>
          <p:cNvSpPr txBox="1"/>
          <p:nvPr/>
        </p:nvSpPr>
        <p:spPr>
          <a:xfrm>
            <a:off x="515654" y="2605088"/>
            <a:ext cx="18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Administrateur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E0B3BA-1ABA-42A5-BBC7-F4504240EFE8}"/>
              </a:ext>
            </a:extLst>
          </p:cNvPr>
          <p:cNvSpPr txBox="1"/>
          <p:nvPr/>
        </p:nvSpPr>
        <p:spPr>
          <a:xfrm>
            <a:off x="875943" y="3007317"/>
            <a:ext cx="240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Gestion des profs, des classes et des élèves.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4F6B5C-4B68-44B6-B70D-1FFE487B3C3F}"/>
              </a:ext>
            </a:extLst>
          </p:cNvPr>
          <p:cNvSpPr txBox="1"/>
          <p:nvPr/>
        </p:nvSpPr>
        <p:spPr>
          <a:xfrm>
            <a:off x="515654" y="3871211"/>
            <a:ext cx="146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Professeur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BC0A74-363D-455F-96C1-9C88B343041B}"/>
              </a:ext>
            </a:extLst>
          </p:cNvPr>
          <p:cNvSpPr txBox="1"/>
          <p:nvPr/>
        </p:nvSpPr>
        <p:spPr>
          <a:xfrm>
            <a:off x="875943" y="4240543"/>
            <a:ext cx="261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Gestion des propositions de stage.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34B890-469B-404E-BB46-D1E70DE60DF2}"/>
              </a:ext>
            </a:extLst>
          </p:cNvPr>
          <p:cNvSpPr txBox="1"/>
          <p:nvPr/>
        </p:nvSpPr>
        <p:spPr>
          <a:xfrm>
            <a:off x="875943" y="4886874"/>
            <a:ext cx="222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Gestion partielle des classes et des élèves.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AC83D3-3BC7-4284-879E-EB654F88326F}"/>
              </a:ext>
            </a:extLst>
          </p:cNvPr>
          <p:cNvSpPr txBox="1"/>
          <p:nvPr/>
        </p:nvSpPr>
        <p:spPr>
          <a:xfrm>
            <a:off x="3494849" y="2601633"/>
            <a:ext cx="10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Élèves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CC951F-C2FB-42CE-9F15-2684A8252D9E}"/>
              </a:ext>
            </a:extLst>
          </p:cNvPr>
          <p:cNvSpPr txBox="1"/>
          <p:nvPr/>
        </p:nvSpPr>
        <p:spPr>
          <a:xfrm>
            <a:off x="3855139" y="2924798"/>
            <a:ext cx="224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Montrer sont intérêt envers un stage.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03372-1540-4EEA-9E29-C8912CB6EEB6}"/>
              </a:ext>
            </a:extLst>
          </p:cNvPr>
          <p:cNvSpPr txBox="1"/>
          <p:nvPr/>
        </p:nvSpPr>
        <p:spPr>
          <a:xfrm>
            <a:off x="1990087" y="1708297"/>
            <a:ext cx="1474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Terminées</a:t>
            </a:r>
            <a:endParaRPr lang="fr-FR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DDF41C-EC23-4EA5-A94C-C3FD0378FCD4}"/>
              </a:ext>
            </a:extLst>
          </p:cNvPr>
          <p:cNvSpPr txBox="1"/>
          <p:nvPr/>
        </p:nvSpPr>
        <p:spPr>
          <a:xfrm>
            <a:off x="6096000" y="2605088"/>
            <a:ext cx="18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Administrateur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C8DB01-0817-44C0-8397-53FE4486934D}"/>
              </a:ext>
            </a:extLst>
          </p:cNvPr>
          <p:cNvSpPr txBox="1"/>
          <p:nvPr/>
        </p:nvSpPr>
        <p:spPr>
          <a:xfrm>
            <a:off x="6456288" y="3007317"/>
            <a:ext cx="252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Supprimer des profs, des classes et des élèves.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9EF1E3-3219-49FB-ABCA-613A5F888684}"/>
              </a:ext>
            </a:extLst>
          </p:cNvPr>
          <p:cNvSpPr txBox="1"/>
          <p:nvPr/>
        </p:nvSpPr>
        <p:spPr>
          <a:xfrm>
            <a:off x="6096000" y="4266771"/>
            <a:ext cx="146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Professeur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61BBE2-F0E8-410F-8D56-81DAB1DA8711}"/>
              </a:ext>
            </a:extLst>
          </p:cNvPr>
          <p:cNvSpPr txBox="1"/>
          <p:nvPr/>
        </p:nvSpPr>
        <p:spPr>
          <a:xfrm>
            <a:off x="6456289" y="4636103"/>
            <a:ext cx="262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Modifier la date de stage et ajouter des fichier aux classes.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BD0BD85-E645-4AA2-9545-CE3DC8F4DF6C}"/>
              </a:ext>
            </a:extLst>
          </p:cNvPr>
          <p:cNvSpPr txBox="1"/>
          <p:nvPr/>
        </p:nvSpPr>
        <p:spPr>
          <a:xfrm>
            <a:off x="6456288" y="5465805"/>
            <a:ext cx="222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Accéder aux fichiers des élèves. (CV, Convention, etc…)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12121EC-7915-4AB4-AD79-565F0AE97743}"/>
              </a:ext>
            </a:extLst>
          </p:cNvPr>
          <p:cNvSpPr txBox="1"/>
          <p:nvPr/>
        </p:nvSpPr>
        <p:spPr>
          <a:xfrm>
            <a:off x="9075195" y="2601633"/>
            <a:ext cx="10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Élèves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F5F3E8-771A-4401-BCC6-599CE1C2A519}"/>
              </a:ext>
            </a:extLst>
          </p:cNvPr>
          <p:cNvSpPr txBox="1"/>
          <p:nvPr/>
        </p:nvSpPr>
        <p:spPr>
          <a:xfrm>
            <a:off x="9435485" y="2924798"/>
            <a:ext cx="224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Upload</a:t>
            </a:r>
            <a:r>
              <a:rPr lang="fr-FR" dirty="0"/>
              <a:t> des fichiers.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ED6B8E-6498-4261-8573-1E9FF6EE1D4A}"/>
              </a:ext>
            </a:extLst>
          </p:cNvPr>
          <p:cNvSpPr txBox="1"/>
          <p:nvPr/>
        </p:nvSpPr>
        <p:spPr>
          <a:xfrm>
            <a:off x="8411879" y="1713980"/>
            <a:ext cx="90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Prévu</a:t>
            </a:r>
            <a:endParaRPr lang="fr-FR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38F296-C87C-4F25-A34D-D7B6A81BF338}"/>
              </a:ext>
            </a:extLst>
          </p:cNvPr>
          <p:cNvSpPr/>
          <p:nvPr/>
        </p:nvSpPr>
        <p:spPr>
          <a:xfrm>
            <a:off x="6050281" y="1886339"/>
            <a:ext cx="45719" cy="37641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7BC125C-78C8-419A-AB8A-8AAE2E3C9EE6}"/>
              </a:ext>
            </a:extLst>
          </p:cNvPr>
          <p:cNvSpPr txBox="1"/>
          <p:nvPr/>
        </p:nvSpPr>
        <p:spPr>
          <a:xfrm>
            <a:off x="6429785" y="3620751"/>
            <a:ext cx="252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Reset toutes les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D77062-20E8-4B22-AEFB-DCC944245E8D}"/>
              </a:ext>
            </a:extLst>
          </p:cNvPr>
          <p:cNvSpPr txBox="1"/>
          <p:nvPr/>
        </p:nvSpPr>
        <p:spPr>
          <a:xfrm>
            <a:off x="9435485" y="3253836"/>
            <a:ext cx="224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Signaler, quand il à trouver un stage.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72CE59-E141-4C4F-A61A-980309A3DFF9}"/>
              </a:ext>
            </a:extLst>
          </p:cNvPr>
          <p:cNvSpPr txBox="1"/>
          <p:nvPr/>
        </p:nvSpPr>
        <p:spPr>
          <a:xfrm>
            <a:off x="875943" y="5927470"/>
            <a:ext cx="1791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du site:</a:t>
            </a:r>
          </a:p>
          <a:p>
            <a:r>
              <a:rPr lang="fr-FR" sz="1400" dirty="0">
                <a:hlinkClick r:id="rId2"/>
              </a:rPr>
              <a:t>Localhost</a:t>
            </a:r>
            <a:endParaRPr lang="fr-FR" sz="1400" dirty="0"/>
          </a:p>
          <a:p>
            <a:r>
              <a:rPr lang="fr-FR" sz="1400" dirty="0">
                <a:hlinkClick r:id="rId3"/>
              </a:rPr>
              <a:t>SIO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573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TM10001105%5b%5bfn=Cadrage%5d%5d</Template>
  <TotalTime>323</TotalTime>
  <Words>147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– Gestionnaire de stage</vt:lpstr>
      <vt:lpstr>Présentation de l’équipe</vt:lpstr>
      <vt:lpstr>Présentation du projet</vt:lpstr>
      <vt:lpstr>Gestion du projet</vt:lpstr>
      <vt:lpstr>Technologies utilisées</vt:lpstr>
      <vt:lpstr>Répartition des tâches</vt:lpstr>
      <vt:lpstr>État des lieux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– Gestionnaire de stage</dc:title>
  <dc:creator>CARISEY Frédéric</dc:creator>
  <cp:lastModifiedBy>CARISEY Frédéric</cp:lastModifiedBy>
  <cp:revision>18</cp:revision>
  <dcterms:created xsi:type="dcterms:W3CDTF">2022-04-10T01:39:17Z</dcterms:created>
  <dcterms:modified xsi:type="dcterms:W3CDTF">2022-04-10T08:58:17Z</dcterms:modified>
</cp:coreProperties>
</file>