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3" r:id="rId4"/>
    <p:sldId id="266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2E8D8-AB2E-4F72-AD6D-E7F5DCD907D6}" type="doc">
      <dgm:prSet loTypeId="urn:microsoft.com/office/officeart/2008/layout/LinedList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7731C57-5669-4B19-B1E8-6194D4AE25FD}">
      <dgm:prSet custT="1"/>
      <dgm:spPr/>
      <dgm:t>
        <a:bodyPr/>
        <a:lstStyle/>
        <a:p>
          <a:r>
            <a:rPr lang="it-IT" sz="2900" dirty="0"/>
            <a:t>Problema</a:t>
          </a:r>
          <a:endParaRPr lang="en-US" sz="2900" dirty="0"/>
        </a:p>
      </dgm:t>
    </dgm:pt>
    <dgm:pt modelId="{5B9974BB-FD90-4B44-9449-3075E9E90EF6}" type="parTrans" cxnId="{E509DF7C-9A89-4782-94A8-E79F3E6EBE0E}">
      <dgm:prSet/>
      <dgm:spPr/>
      <dgm:t>
        <a:bodyPr/>
        <a:lstStyle/>
        <a:p>
          <a:endParaRPr lang="en-US"/>
        </a:p>
      </dgm:t>
    </dgm:pt>
    <dgm:pt modelId="{B34F2052-F89F-453E-8493-490EFC375219}" type="sibTrans" cxnId="{E509DF7C-9A89-4782-94A8-E79F3E6EBE0E}">
      <dgm:prSet/>
      <dgm:spPr/>
      <dgm:t>
        <a:bodyPr/>
        <a:lstStyle/>
        <a:p>
          <a:endParaRPr lang="en-US"/>
        </a:p>
      </dgm:t>
    </dgm:pt>
    <dgm:pt modelId="{B9114081-E36E-484B-8597-22D8CAC923D3}">
      <dgm:prSet custT="1"/>
      <dgm:spPr>
        <a:ln>
          <a:noFill/>
        </a:ln>
      </dgm:spPr>
      <dgm:t>
        <a:bodyPr/>
        <a:lstStyle/>
        <a:p>
          <a:r>
            <a:rPr lang="it-IT" sz="2400" dirty="0"/>
            <a:t>In alcuni servizi improntati alla formazione ideati quest’anno la </a:t>
          </a:r>
          <a:r>
            <a:rPr lang="it-IT" sz="2400" b="1" dirty="0"/>
            <a:t>valutazione delle conoscenze apprese</a:t>
          </a:r>
          <a:r>
            <a:rPr lang="it-IT" sz="2400" dirty="0"/>
            <a:t> tramite talk è esterna al servizio o assente</a:t>
          </a:r>
          <a:endParaRPr lang="en-US" sz="2400" dirty="0"/>
        </a:p>
      </dgm:t>
    </dgm:pt>
    <dgm:pt modelId="{97ED8E49-5BE7-4BC4-87DB-970CE0D99CD4}" type="parTrans" cxnId="{455D729B-4AD6-4818-98C5-6F550872C2CC}">
      <dgm:prSet/>
      <dgm:spPr/>
      <dgm:t>
        <a:bodyPr/>
        <a:lstStyle/>
        <a:p>
          <a:endParaRPr lang="en-US"/>
        </a:p>
      </dgm:t>
    </dgm:pt>
    <dgm:pt modelId="{46D4DD18-3145-4754-9ED7-87D38B43AAD2}" type="sibTrans" cxnId="{455D729B-4AD6-4818-98C5-6F550872C2CC}">
      <dgm:prSet/>
      <dgm:spPr/>
      <dgm:t>
        <a:bodyPr/>
        <a:lstStyle/>
        <a:p>
          <a:endParaRPr lang="en-US"/>
        </a:p>
      </dgm:t>
    </dgm:pt>
    <dgm:pt modelId="{BF2064A8-8B6B-4882-860F-E65EA0939F42}">
      <dgm:prSet custT="1"/>
      <dgm:spPr/>
      <dgm:t>
        <a:bodyPr/>
        <a:lstStyle/>
        <a:p>
          <a:r>
            <a:rPr lang="it-IT" sz="2900" dirty="0"/>
            <a:t>Obiettivo</a:t>
          </a:r>
          <a:endParaRPr lang="en-US" sz="2900" dirty="0"/>
        </a:p>
      </dgm:t>
    </dgm:pt>
    <dgm:pt modelId="{C62E4284-4269-4560-8C26-7B6E737363E4}" type="parTrans" cxnId="{ED26734B-DDC5-49CC-92F0-82AAD04748CA}">
      <dgm:prSet/>
      <dgm:spPr/>
      <dgm:t>
        <a:bodyPr/>
        <a:lstStyle/>
        <a:p>
          <a:endParaRPr lang="en-US"/>
        </a:p>
      </dgm:t>
    </dgm:pt>
    <dgm:pt modelId="{D001F932-A503-4D57-8583-01651660F70B}" type="sibTrans" cxnId="{ED26734B-DDC5-49CC-92F0-82AAD04748CA}">
      <dgm:prSet/>
      <dgm:spPr/>
      <dgm:t>
        <a:bodyPr/>
        <a:lstStyle/>
        <a:p>
          <a:endParaRPr lang="en-US"/>
        </a:p>
      </dgm:t>
    </dgm:pt>
    <dgm:pt modelId="{99A82C01-E893-46A2-B194-11D19897A125}">
      <dgm:prSet custT="1"/>
      <dgm:spPr/>
      <dgm:t>
        <a:bodyPr/>
        <a:lstStyle/>
        <a:p>
          <a:r>
            <a:rPr lang="it-IT" sz="2400" dirty="0"/>
            <a:t>Estendere questi servizi, facilitando la </a:t>
          </a:r>
          <a:r>
            <a:rPr lang="it-IT" sz="2400" b="0" dirty="0"/>
            <a:t>valutazione</a:t>
          </a:r>
          <a:r>
            <a:rPr lang="it-IT" sz="2400" dirty="0"/>
            <a:t> e il tracciamento dei progressi </a:t>
          </a:r>
          <a:r>
            <a:rPr lang="it-IT" sz="2400" b="1" dirty="0"/>
            <a:t>tramite quiz generati automaticamente</a:t>
          </a:r>
          <a:r>
            <a:rPr lang="it-IT" sz="2400" dirty="0"/>
            <a:t> dalla trascrizione dei talk</a:t>
          </a:r>
          <a:endParaRPr lang="en-US" sz="2400" dirty="0"/>
        </a:p>
      </dgm:t>
    </dgm:pt>
    <dgm:pt modelId="{9225A2EF-969F-4138-A733-76F80C2440CA}" type="parTrans" cxnId="{63476A2D-6793-4D0D-A173-2C533567CC98}">
      <dgm:prSet/>
      <dgm:spPr/>
      <dgm:t>
        <a:bodyPr/>
        <a:lstStyle/>
        <a:p>
          <a:endParaRPr lang="en-US"/>
        </a:p>
      </dgm:t>
    </dgm:pt>
    <dgm:pt modelId="{F2C58560-9D45-4955-9281-7E61701DD700}" type="sibTrans" cxnId="{63476A2D-6793-4D0D-A173-2C533567CC98}">
      <dgm:prSet/>
      <dgm:spPr/>
      <dgm:t>
        <a:bodyPr/>
        <a:lstStyle/>
        <a:p>
          <a:endParaRPr lang="en-US"/>
        </a:p>
      </dgm:t>
    </dgm:pt>
    <dgm:pt modelId="{D0B71966-9CB7-46DB-8870-9363D4DB41CE}" type="pres">
      <dgm:prSet presAssocID="{9762E8D8-AB2E-4F72-AD6D-E7F5DCD907D6}" presName="vert0" presStyleCnt="0">
        <dgm:presLayoutVars>
          <dgm:dir/>
          <dgm:animOne val="branch"/>
          <dgm:animLvl val="lvl"/>
        </dgm:presLayoutVars>
      </dgm:prSet>
      <dgm:spPr/>
    </dgm:pt>
    <dgm:pt modelId="{2B7928EB-6F9C-42F7-85E0-6F8986349DCF}" type="pres">
      <dgm:prSet presAssocID="{E7731C57-5669-4B19-B1E8-6194D4AE25FD}" presName="thickLine" presStyleLbl="alignNode1" presStyleIdx="0" presStyleCnt="2"/>
      <dgm:spPr/>
    </dgm:pt>
    <dgm:pt modelId="{FB87B80B-F7BD-4B3F-A1EF-39252B6B36E7}" type="pres">
      <dgm:prSet presAssocID="{E7731C57-5669-4B19-B1E8-6194D4AE25FD}" presName="horz1" presStyleCnt="0"/>
      <dgm:spPr/>
    </dgm:pt>
    <dgm:pt modelId="{E693E27B-3AB8-4842-9DAE-E4663434B1F6}" type="pres">
      <dgm:prSet presAssocID="{E7731C57-5669-4B19-B1E8-6194D4AE25FD}" presName="tx1" presStyleLbl="revTx" presStyleIdx="0" presStyleCnt="4" custScaleX="132710"/>
      <dgm:spPr/>
    </dgm:pt>
    <dgm:pt modelId="{6AB3A50C-3E32-4C88-A55C-739DA16B2871}" type="pres">
      <dgm:prSet presAssocID="{E7731C57-5669-4B19-B1E8-6194D4AE25FD}" presName="vert1" presStyleCnt="0"/>
      <dgm:spPr/>
    </dgm:pt>
    <dgm:pt modelId="{453CCAAF-7FD1-4D34-9324-9F1B602B46A9}" type="pres">
      <dgm:prSet presAssocID="{B9114081-E36E-484B-8597-22D8CAC923D3}" presName="vertSpace2a" presStyleCnt="0"/>
      <dgm:spPr/>
    </dgm:pt>
    <dgm:pt modelId="{ACDE1AC2-3330-4C50-90E2-283C9D1EC34A}" type="pres">
      <dgm:prSet presAssocID="{B9114081-E36E-484B-8597-22D8CAC923D3}" presName="horz2" presStyleCnt="0"/>
      <dgm:spPr/>
    </dgm:pt>
    <dgm:pt modelId="{4AC6EEBD-2A57-4447-B7E9-94ED5049F1FE}" type="pres">
      <dgm:prSet presAssocID="{B9114081-E36E-484B-8597-22D8CAC923D3}" presName="horzSpace2" presStyleCnt="0"/>
      <dgm:spPr/>
    </dgm:pt>
    <dgm:pt modelId="{CB581A4E-CD60-49A4-86D0-57EB84493F80}" type="pres">
      <dgm:prSet presAssocID="{B9114081-E36E-484B-8597-22D8CAC923D3}" presName="tx2" presStyleLbl="revTx" presStyleIdx="1" presStyleCnt="4" custScaleY="84432" custLinFactNeighborY="-800"/>
      <dgm:spPr/>
    </dgm:pt>
    <dgm:pt modelId="{C2E8A6CF-E9F9-4D4C-B778-8029728DAA0D}" type="pres">
      <dgm:prSet presAssocID="{B9114081-E36E-484B-8597-22D8CAC923D3}" presName="vert2" presStyleCnt="0"/>
      <dgm:spPr/>
    </dgm:pt>
    <dgm:pt modelId="{514AA908-630B-4E0F-AA9C-DF1E07370249}" type="pres">
      <dgm:prSet presAssocID="{B9114081-E36E-484B-8597-22D8CAC923D3}" presName="thinLine2b" presStyleLbl="callout" presStyleIdx="0" presStyleCnt="2" custLinFactNeighborX="-13618" custLinFactNeighborY="-27240"/>
      <dgm:spPr>
        <a:ln>
          <a:noFill/>
        </a:ln>
      </dgm:spPr>
    </dgm:pt>
    <dgm:pt modelId="{EC142F22-AB78-4EDC-9F38-5D65C34BE945}" type="pres">
      <dgm:prSet presAssocID="{B9114081-E36E-484B-8597-22D8CAC923D3}" presName="vertSpace2b" presStyleCnt="0"/>
      <dgm:spPr/>
    </dgm:pt>
    <dgm:pt modelId="{8E949486-CE45-4A88-AAAD-ECEC863B39DF}" type="pres">
      <dgm:prSet presAssocID="{BF2064A8-8B6B-4882-860F-E65EA0939F42}" presName="thickLine" presStyleLbl="alignNode1" presStyleIdx="1" presStyleCnt="2"/>
      <dgm:spPr/>
    </dgm:pt>
    <dgm:pt modelId="{FA664995-253E-401B-9C7E-11F43FE0798E}" type="pres">
      <dgm:prSet presAssocID="{BF2064A8-8B6B-4882-860F-E65EA0939F42}" presName="horz1" presStyleCnt="0"/>
      <dgm:spPr/>
    </dgm:pt>
    <dgm:pt modelId="{F5B7AF68-F03C-4A8D-B09E-AD80D9753728}" type="pres">
      <dgm:prSet presAssocID="{BF2064A8-8B6B-4882-860F-E65EA0939F42}" presName="tx1" presStyleLbl="revTx" presStyleIdx="2" presStyleCnt="4" custScaleX="132710"/>
      <dgm:spPr/>
    </dgm:pt>
    <dgm:pt modelId="{0CE5AF4A-E5A3-49FA-82A0-1B1A3B7FB3A4}" type="pres">
      <dgm:prSet presAssocID="{BF2064A8-8B6B-4882-860F-E65EA0939F42}" presName="vert1" presStyleCnt="0"/>
      <dgm:spPr/>
    </dgm:pt>
    <dgm:pt modelId="{9FCC58E8-7351-4F2D-BE68-D7011E67858A}" type="pres">
      <dgm:prSet presAssocID="{99A82C01-E893-46A2-B194-11D19897A125}" presName="vertSpace2a" presStyleCnt="0"/>
      <dgm:spPr/>
    </dgm:pt>
    <dgm:pt modelId="{D9D93320-3C1D-4D80-9C16-109ED52D3411}" type="pres">
      <dgm:prSet presAssocID="{99A82C01-E893-46A2-B194-11D19897A125}" presName="horz2" presStyleCnt="0"/>
      <dgm:spPr/>
    </dgm:pt>
    <dgm:pt modelId="{49149841-CFE4-4ABD-B26D-CB8254745396}" type="pres">
      <dgm:prSet presAssocID="{99A82C01-E893-46A2-B194-11D19897A125}" presName="horzSpace2" presStyleCnt="0"/>
      <dgm:spPr/>
    </dgm:pt>
    <dgm:pt modelId="{1087F30B-5295-4F9A-943D-E4359FAB376B}" type="pres">
      <dgm:prSet presAssocID="{99A82C01-E893-46A2-B194-11D19897A125}" presName="tx2" presStyleLbl="revTx" presStyleIdx="3" presStyleCnt="4" custScaleY="90643" custLinFactNeighborY="-1134"/>
      <dgm:spPr/>
    </dgm:pt>
    <dgm:pt modelId="{7657D22D-FBF6-4A35-92FF-AF68D7754EF1}" type="pres">
      <dgm:prSet presAssocID="{99A82C01-E893-46A2-B194-11D19897A125}" presName="vert2" presStyleCnt="0"/>
      <dgm:spPr/>
    </dgm:pt>
    <dgm:pt modelId="{6E9D0069-AA73-4B3A-9756-8EE07D37528D}" type="pres">
      <dgm:prSet presAssocID="{99A82C01-E893-46A2-B194-11D19897A125}" presName="thinLine2b" presStyleLbl="callout" presStyleIdx="1" presStyleCnt="2"/>
      <dgm:spPr>
        <a:ln>
          <a:noFill/>
        </a:ln>
      </dgm:spPr>
    </dgm:pt>
    <dgm:pt modelId="{F7F47C7F-EECE-4973-8654-2A02BE350CB8}" type="pres">
      <dgm:prSet presAssocID="{99A82C01-E893-46A2-B194-11D19897A125}" presName="vertSpace2b" presStyleCnt="0"/>
      <dgm:spPr/>
    </dgm:pt>
  </dgm:ptLst>
  <dgm:cxnLst>
    <dgm:cxn modelId="{70D55C1F-7707-4AC2-936F-00A48B0EF908}" type="presOf" srcId="{BF2064A8-8B6B-4882-860F-E65EA0939F42}" destId="{F5B7AF68-F03C-4A8D-B09E-AD80D9753728}" srcOrd="0" destOrd="0" presId="urn:microsoft.com/office/officeart/2008/layout/LinedList"/>
    <dgm:cxn modelId="{63476A2D-6793-4D0D-A173-2C533567CC98}" srcId="{BF2064A8-8B6B-4882-860F-E65EA0939F42}" destId="{99A82C01-E893-46A2-B194-11D19897A125}" srcOrd="0" destOrd="0" parTransId="{9225A2EF-969F-4138-A733-76F80C2440CA}" sibTransId="{F2C58560-9D45-4955-9281-7E61701DD700}"/>
    <dgm:cxn modelId="{02D4293E-22A0-4221-B4D7-36BD6DFBA6CA}" type="presOf" srcId="{E7731C57-5669-4B19-B1E8-6194D4AE25FD}" destId="{E693E27B-3AB8-4842-9DAE-E4663434B1F6}" srcOrd="0" destOrd="0" presId="urn:microsoft.com/office/officeart/2008/layout/LinedList"/>
    <dgm:cxn modelId="{47C10D67-F47C-4D23-9835-29BC04F78269}" type="presOf" srcId="{99A82C01-E893-46A2-B194-11D19897A125}" destId="{1087F30B-5295-4F9A-943D-E4359FAB376B}" srcOrd="0" destOrd="0" presId="urn:microsoft.com/office/officeart/2008/layout/LinedList"/>
    <dgm:cxn modelId="{ED26734B-DDC5-49CC-92F0-82AAD04748CA}" srcId="{9762E8D8-AB2E-4F72-AD6D-E7F5DCD907D6}" destId="{BF2064A8-8B6B-4882-860F-E65EA0939F42}" srcOrd="1" destOrd="0" parTransId="{C62E4284-4269-4560-8C26-7B6E737363E4}" sibTransId="{D001F932-A503-4D57-8583-01651660F70B}"/>
    <dgm:cxn modelId="{0A93B36D-EA38-4B84-8B4D-348C86721E8F}" type="presOf" srcId="{B9114081-E36E-484B-8597-22D8CAC923D3}" destId="{CB581A4E-CD60-49A4-86D0-57EB84493F80}" srcOrd="0" destOrd="0" presId="urn:microsoft.com/office/officeart/2008/layout/LinedList"/>
    <dgm:cxn modelId="{06CF6050-F127-4734-813F-8A89C40011F7}" type="presOf" srcId="{9762E8D8-AB2E-4F72-AD6D-E7F5DCD907D6}" destId="{D0B71966-9CB7-46DB-8870-9363D4DB41CE}" srcOrd="0" destOrd="0" presId="urn:microsoft.com/office/officeart/2008/layout/LinedList"/>
    <dgm:cxn modelId="{E509DF7C-9A89-4782-94A8-E79F3E6EBE0E}" srcId="{9762E8D8-AB2E-4F72-AD6D-E7F5DCD907D6}" destId="{E7731C57-5669-4B19-B1E8-6194D4AE25FD}" srcOrd="0" destOrd="0" parTransId="{5B9974BB-FD90-4B44-9449-3075E9E90EF6}" sibTransId="{B34F2052-F89F-453E-8493-490EFC375219}"/>
    <dgm:cxn modelId="{455D729B-4AD6-4818-98C5-6F550872C2CC}" srcId="{E7731C57-5669-4B19-B1E8-6194D4AE25FD}" destId="{B9114081-E36E-484B-8597-22D8CAC923D3}" srcOrd="0" destOrd="0" parTransId="{97ED8E49-5BE7-4BC4-87DB-970CE0D99CD4}" sibTransId="{46D4DD18-3145-4754-9ED7-87D38B43AAD2}"/>
    <dgm:cxn modelId="{B6DC17DD-0FC4-429F-BFD6-AFE4510A6075}" type="presParOf" srcId="{D0B71966-9CB7-46DB-8870-9363D4DB41CE}" destId="{2B7928EB-6F9C-42F7-85E0-6F8986349DCF}" srcOrd="0" destOrd="0" presId="urn:microsoft.com/office/officeart/2008/layout/LinedList"/>
    <dgm:cxn modelId="{3081DA75-70EB-419D-9503-AAC7E72F111C}" type="presParOf" srcId="{D0B71966-9CB7-46DB-8870-9363D4DB41CE}" destId="{FB87B80B-F7BD-4B3F-A1EF-39252B6B36E7}" srcOrd="1" destOrd="0" presId="urn:microsoft.com/office/officeart/2008/layout/LinedList"/>
    <dgm:cxn modelId="{30DF07BB-DE72-4CAB-A73F-8C147C353AB6}" type="presParOf" srcId="{FB87B80B-F7BD-4B3F-A1EF-39252B6B36E7}" destId="{E693E27B-3AB8-4842-9DAE-E4663434B1F6}" srcOrd="0" destOrd="0" presId="urn:microsoft.com/office/officeart/2008/layout/LinedList"/>
    <dgm:cxn modelId="{9AA6E167-137A-494D-8ED8-4C2F605BBB93}" type="presParOf" srcId="{FB87B80B-F7BD-4B3F-A1EF-39252B6B36E7}" destId="{6AB3A50C-3E32-4C88-A55C-739DA16B2871}" srcOrd="1" destOrd="0" presId="urn:microsoft.com/office/officeart/2008/layout/LinedList"/>
    <dgm:cxn modelId="{69FC66FF-D074-4DDD-9215-19BAA46F4779}" type="presParOf" srcId="{6AB3A50C-3E32-4C88-A55C-739DA16B2871}" destId="{453CCAAF-7FD1-4D34-9324-9F1B602B46A9}" srcOrd="0" destOrd="0" presId="urn:microsoft.com/office/officeart/2008/layout/LinedList"/>
    <dgm:cxn modelId="{BD42E0AB-E698-4B88-9524-2DED22B40FAA}" type="presParOf" srcId="{6AB3A50C-3E32-4C88-A55C-739DA16B2871}" destId="{ACDE1AC2-3330-4C50-90E2-283C9D1EC34A}" srcOrd="1" destOrd="0" presId="urn:microsoft.com/office/officeart/2008/layout/LinedList"/>
    <dgm:cxn modelId="{10D28E68-6BF5-48CA-996F-035377D99081}" type="presParOf" srcId="{ACDE1AC2-3330-4C50-90E2-283C9D1EC34A}" destId="{4AC6EEBD-2A57-4447-B7E9-94ED5049F1FE}" srcOrd="0" destOrd="0" presId="urn:microsoft.com/office/officeart/2008/layout/LinedList"/>
    <dgm:cxn modelId="{0E1A017D-FAA9-4935-8A41-5CC28E89EAF4}" type="presParOf" srcId="{ACDE1AC2-3330-4C50-90E2-283C9D1EC34A}" destId="{CB581A4E-CD60-49A4-86D0-57EB84493F80}" srcOrd="1" destOrd="0" presId="urn:microsoft.com/office/officeart/2008/layout/LinedList"/>
    <dgm:cxn modelId="{A7ABCD51-4C3F-445A-A2E4-6A5F5DE54DCA}" type="presParOf" srcId="{ACDE1AC2-3330-4C50-90E2-283C9D1EC34A}" destId="{C2E8A6CF-E9F9-4D4C-B778-8029728DAA0D}" srcOrd="2" destOrd="0" presId="urn:microsoft.com/office/officeart/2008/layout/LinedList"/>
    <dgm:cxn modelId="{83A0D703-C756-4058-98B4-27AD6818F37B}" type="presParOf" srcId="{6AB3A50C-3E32-4C88-A55C-739DA16B2871}" destId="{514AA908-630B-4E0F-AA9C-DF1E07370249}" srcOrd="2" destOrd="0" presId="urn:microsoft.com/office/officeart/2008/layout/LinedList"/>
    <dgm:cxn modelId="{CE209EA5-9B9E-468F-B4E0-2DA9703CCF70}" type="presParOf" srcId="{6AB3A50C-3E32-4C88-A55C-739DA16B2871}" destId="{EC142F22-AB78-4EDC-9F38-5D65C34BE945}" srcOrd="3" destOrd="0" presId="urn:microsoft.com/office/officeart/2008/layout/LinedList"/>
    <dgm:cxn modelId="{257554ED-D943-45A5-87BE-C34DE7D2D8B1}" type="presParOf" srcId="{D0B71966-9CB7-46DB-8870-9363D4DB41CE}" destId="{8E949486-CE45-4A88-AAAD-ECEC863B39DF}" srcOrd="2" destOrd="0" presId="urn:microsoft.com/office/officeart/2008/layout/LinedList"/>
    <dgm:cxn modelId="{87B199EE-AC90-4D20-8A2D-6AF3358F4BAF}" type="presParOf" srcId="{D0B71966-9CB7-46DB-8870-9363D4DB41CE}" destId="{FA664995-253E-401B-9C7E-11F43FE0798E}" srcOrd="3" destOrd="0" presId="urn:microsoft.com/office/officeart/2008/layout/LinedList"/>
    <dgm:cxn modelId="{CECB8D27-E19F-4BD5-9B67-2316193291F6}" type="presParOf" srcId="{FA664995-253E-401B-9C7E-11F43FE0798E}" destId="{F5B7AF68-F03C-4A8D-B09E-AD80D9753728}" srcOrd="0" destOrd="0" presId="urn:microsoft.com/office/officeart/2008/layout/LinedList"/>
    <dgm:cxn modelId="{BFA674DD-8713-4260-9BEA-0349408165E3}" type="presParOf" srcId="{FA664995-253E-401B-9C7E-11F43FE0798E}" destId="{0CE5AF4A-E5A3-49FA-82A0-1B1A3B7FB3A4}" srcOrd="1" destOrd="0" presId="urn:microsoft.com/office/officeart/2008/layout/LinedList"/>
    <dgm:cxn modelId="{8E929C3A-6982-4773-96E5-C6A54297D7BC}" type="presParOf" srcId="{0CE5AF4A-E5A3-49FA-82A0-1B1A3B7FB3A4}" destId="{9FCC58E8-7351-4F2D-BE68-D7011E67858A}" srcOrd="0" destOrd="0" presId="urn:microsoft.com/office/officeart/2008/layout/LinedList"/>
    <dgm:cxn modelId="{43A4F0DD-15B2-4525-97B0-37F19CBB86D3}" type="presParOf" srcId="{0CE5AF4A-E5A3-49FA-82A0-1B1A3B7FB3A4}" destId="{D9D93320-3C1D-4D80-9C16-109ED52D3411}" srcOrd="1" destOrd="0" presId="urn:microsoft.com/office/officeart/2008/layout/LinedList"/>
    <dgm:cxn modelId="{F8D01A91-718B-4A79-B9C3-9185D89857A4}" type="presParOf" srcId="{D9D93320-3C1D-4D80-9C16-109ED52D3411}" destId="{49149841-CFE4-4ABD-B26D-CB8254745396}" srcOrd="0" destOrd="0" presId="urn:microsoft.com/office/officeart/2008/layout/LinedList"/>
    <dgm:cxn modelId="{6A57F4F0-61CE-49BB-BB82-71D806BAF683}" type="presParOf" srcId="{D9D93320-3C1D-4D80-9C16-109ED52D3411}" destId="{1087F30B-5295-4F9A-943D-E4359FAB376B}" srcOrd="1" destOrd="0" presId="urn:microsoft.com/office/officeart/2008/layout/LinedList"/>
    <dgm:cxn modelId="{4CE11F73-82ED-4B14-8522-01F4E2184F2B}" type="presParOf" srcId="{D9D93320-3C1D-4D80-9C16-109ED52D3411}" destId="{7657D22D-FBF6-4A35-92FF-AF68D7754EF1}" srcOrd="2" destOrd="0" presId="urn:microsoft.com/office/officeart/2008/layout/LinedList"/>
    <dgm:cxn modelId="{2F7E79B0-757A-4A2A-9B3B-B0AAB6E4AC55}" type="presParOf" srcId="{0CE5AF4A-E5A3-49FA-82A0-1B1A3B7FB3A4}" destId="{6E9D0069-AA73-4B3A-9756-8EE07D37528D}" srcOrd="2" destOrd="0" presId="urn:microsoft.com/office/officeart/2008/layout/LinedList"/>
    <dgm:cxn modelId="{B744F3A5-8372-4476-B5E9-47F07A28A4F6}" type="presParOf" srcId="{0CE5AF4A-E5A3-49FA-82A0-1B1A3B7FB3A4}" destId="{F7F47C7F-EECE-4973-8654-2A02BE350CB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D3116-973C-4A0D-B7F3-51E077A6D5CC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852A086-ED03-403A-9267-CCDE17AEE5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noProof="0"/>
            <a:t>Apprendimento</a:t>
          </a:r>
          <a:endParaRPr lang="it-IT" noProof="0" dirty="0"/>
        </a:p>
      </dgm:t>
    </dgm:pt>
    <dgm:pt modelId="{929D19B8-DC91-4243-AAF7-0DE303812116}" type="parTrans" cxnId="{644CFF83-3ACF-40C6-8084-7E680C26A0A5}">
      <dgm:prSet/>
      <dgm:spPr/>
      <dgm:t>
        <a:bodyPr/>
        <a:lstStyle/>
        <a:p>
          <a:endParaRPr lang="en-US"/>
        </a:p>
      </dgm:t>
    </dgm:pt>
    <dgm:pt modelId="{CE5461F3-4BA1-4DA3-945D-BDE073FF683D}" type="sibTrans" cxnId="{644CFF83-3ACF-40C6-8084-7E680C26A0A5}">
      <dgm:prSet/>
      <dgm:spPr/>
      <dgm:t>
        <a:bodyPr/>
        <a:lstStyle/>
        <a:p>
          <a:endParaRPr lang="en-US"/>
        </a:p>
      </dgm:t>
    </dgm:pt>
    <dgm:pt modelId="{BEE23274-55B7-42DA-8DC4-AD7DC30196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Svago</a:t>
          </a:r>
          <a:endParaRPr lang="en-US" dirty="0"/>
        </a:p>
      </dgm:t>
    </dgm:pt>
    <dgm:pt modelId="{1AC52D01-E2C4-4DF3-ADBE-11CE0F425B59}" type="parTrans" cxnId="{6F08C52E-43BF-4BB7-B94A-90566BCEABC8}">
      <dgm:prSet/>
      <dgm:spPr/>
      <dgm:t>
        <a:bodyPr/>
        <a:lstStyle/>
        <a:p>
          <a:endParaRPr lang="en-US"/>
        </a:p>
      </dgm:t>
    </dgm:pt>
    <dgm:pt modelId="{FC1BEFA0-A777-4EF4-A770-7CCAD899200F}" type="sibTrans" cxnId="{6F08C52E-43BF-4BB7-B94A-90566BCEABC8}">
      <dgm:prSet/>
      <dgm:spPr/>
      <dgm:t>
        <a:bodyPr/>
        <a:lstStyle/>
        <a:p>
          <a:endParaRPr lang="en-US"/>
        </a:p>
      </dgm:t>
    </dgm:pt>
    <dgm:pt modelId="{E1E2D1FD-CBCE-4B64-8E2B-D23E8992F4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dirty="0"/>
            <a:t>Per gli utilizzatori di servizi di didattica/formazione tramite talk: scuole, università, gruppi di lavoro, …</a:t>
          </a:r>
        </a:p>
      </dgm:t>
    </dgm:pt>
    <dgm:pt modelId="{7D6E3867-0389-4951-9E36-6F1F35A56BDD}" type="sibTrans" cxnId="{27209EA5-17A1-4E21-A9F0-5416500C60CB}">
      <dgm:prSet/>
      <dgm:spPr/>
      <dgm:t>
        <a:bodyPr/>
        <a:lstStyle/>
        <a:p>
          <a:endParaRPr lang="it-IT"/>
        </a:p>
      </dgm:t>
    </dgm:pt>
    <dgm:pt modelId="{C84F74E7-C661-47A6-BC37-40684A437C64}" type="parTrans" cxnId="{27209EA5-17A1-4E21-A9F0-5416500C60CB}">
      <dgm:prSet/>
      <dgm:spPr/>
      <dgm:t>
        <a:bodyPr/>
        <a:lstStyle/>
        <a:p>
          <a:endParaRPr lang="it-IT"/>
        </a:p>
      </dgm:t>
    </dgm:pt>
    <dgm:pt modelId="{A82A058B-58F3-48FD-AB99-E329CB3A44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dirty="0"/>
            <a:t>Per un gruppo di amici che nutre interesse verso un argomento e vuole capire «chi ne sa di più»</a:t>
          </a:r>
          <a:endParaRPr lang="en-US" sz="2000" dirty="0"/>
        </a:p>
      </dgm:t>
    </dgm:pt>
    <dgm:pt modelId="{B3C91988-F0F0-46DD-A8DC-F2AF0D418D80}" type="parTrans" cxnId="{B81E22F8-B33D-4292-84EC-D0AF42E02E4F}">
      <dgm:prSet/>
      <dgm:spPr/>
      <dgm:t>
        <a:bodyPr/>
        <a:lstStyle/>
        <a:p>
          <a:endParaRPr lang="it-IT"/>
        </a:p>
      </dgm:t>
    </dgm:pt>
    <dgm:pt modelId="{0A9CBA5A-0B04-47AB-8FD0-2EBAA7DDC4D4}" type="sibTrans" cxnId="{B81E22F8-B33D-4292-84EC-D0AF42E02E4F}">
      <dgm:prSet/>
      <dgm:spPr/>
      <dgm:t>
        <a:bodyPr/>
        <a:lstStyle/>
        <a:p>
          <a:endParaRPr lang="it-IT"/>
        </a:p>
      </dgm:t>
    </dgm:pt>
    <dgm:pt modelId="{0C83BEAF-D5D6-4C7A-BED8-36EFD56D916D}" type="pres">
      <dgm:prSet presAssocID="{4DED3116-973C-4A0D-B7F3-51E077A6D5CC}" presName="root" presStyleCnt="0">
        <dgm:presLayoutVars>
          <dgm:dir/>
          <dgm:resizeHandles val="exact"/>
        </dgm:presLayoutVars>
      </dgm:prSet>
      <dgm:spPr/>
    </dgm:pt>
    <dgm:pt modelId="{12379A3C-96CD-4D13-9422-F8D4EAB83268}" type="pres">
      <dgm:prSet presAssocID="{4852A086-ED03-403A-9267-CCDE17AEE556}" presName="compNode" presStyleCnt="0"/>
      <dgm:spPr/>
    </dgm:pt>
    <dgm:pt modelId="{91EB68C3-EDC1-4FA6-AF8B-590E8E6756C6}" type="pres">
      <dgm:prSet presAssocID="{4852A086-ED03-403A-9267-CCDE17AEE5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8C51C5F-A3C2-41E4-91F1-A74C8745EE9F}" type="pres">
      <dgm:prSet presAssocID="{4852A086-ED03-403A-9267-CCDE17AEE556}" presName="iconSpace" presStyleCnt="0"/>
      <dgm:spPr/>
    </dgm:pt>
    <dgm:pt modelId="{A40D70B2-B389-46D9-8617-52B11579FB08}" type="pres">
      <dgm:prSet presAssocID="{4852A086-ED03-403A-9267-CCDE17AEE556}" presName="parTx" presStyleLbl="revTx" presStyleIdx="0" presStyleCnt="4">
        <dgm:presLayoutVars>
          <dgm:chMax val="0"/>
          <dgm:chPref val="0"/>
        </dgm:presLayoutVars>
      </dgm:prSet>
      <dgm:spPr/>
    </dgm:pt>
    <dgm:pt modelId="{1098F039-50C4-43D1-8C5E-27AF93F7F05F}" type="pres">
      <dgm:prSet presAssocID="{4852A086-ED03-403A-9267-CCDE17AEE556}" presName="txSpace" presStyleCnt="0"/>
      <dgm:spPr/>
    </dgm:pt>
    <dgm:pt modelId="{982F27BA-917C-463F-A6E1-92C8EDFBAD04}" type="pres">
      <dgm:prSet presAssocID="{4852A086-ED03-403A-9267-CCDE17AEE556}" presName="desTx" presStyleLbl="revTx" presStyleIdx="1" presStyleCnt="4">
        <dgm:presLayoutVars/>
      </dgm:prSet>
      <dgm:spPr/>
    </dgm:pt>
    <dgm:pt modelId="{1B1E2D6F-2C08-47E3-ADBE-4D6A0BC0EC7A}" type="pres">
      <dgm:prSet presAssocID="{CE5461F3-4BA1-4DA3-945D-BDE073FF683D}" presName="sibTrans" presStyleCnt="0"/>
      <dgm:spPr/>
    </dgm:pt>
    <dgm:pt modelId="{89F25E71-9A61-4839-A881-D85E304996C0}" type="pres">
      <dgm:prSet presAssocID="{BEE23274-55B7-42DA-8DC4-AD7DC301968A}" presName="compNode" presStyleCnt="0"/>
      <dgm:spPr/>
    </dgm:pt>
    <dgm:pt modelId="{1ECFDEE3-DDFB-4C1B-87CD-E1F61021C56F}" type="pres">
      <dgm:prSet presAssocID="{BEE23274-55B7-42DA-8DC4-AD7DC30196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gua"/>
        </a:ext>
      </dgm:extLst>
    </dgm:pt>
    <dgm:pt modelId="{1473F6C5-69F8-41B8-A514-8DA1512618FD}" type="pres">
      <dgm:prSet presAssocID="{BEE23274-55B7-42DA-8DC4-AD7DC301968A}" presName="iconSpace" presStyleCnt="0"/>
      <dgm:spPr/>
    </dgm:pt>
    <dgm:pt modelId="{32AF229B-089E-49A9-80BF-D1637EF138B9}" type="pres">
      <dgm:prSet presAssocID="{BEE23274-55B7-42DA-8DC4-AD7DC301968A}" presName="parTx" presStyleLbl="revTx" presStyleIdx="2" presStyleCnt="4">
        <dgm:presLayoutVars>
          <dgm:chMax val="0"/>
          <dgm:chPref val="0"/>
        </dgm:presLayoutVars>
      </dgm:prSet>
      <dgm:spPr/>
    </dgm:pt>
    <dgm:pt modelId="{62698F37-C2C9-4193-BF1E-8B27997B8524}" type="pres">
      <dgm:prSet presAssocID="{BEE23274-55B7-42DA-8DC4-AD7DC301968A}" presName="txSpace" presStyleCnt="0"/>
      <dgm:spPr/>
    </dgm:pt>
    <dgm:pt modelId="{410F0D41-3892-4618-9610-B5DF7A590FF7}" type="pres">
      <dgm:prSet presAssocID="{BEE23274-55B7-42DA-8DC4-AD7DC301968A}" presName="desTx" presStyleLbl="revTx" presStyleIdx="3" presStyleCnt="4">
        <dgm:presLayoutVars/>
      </dgm:prSet>
      <dgm:spPr/>
    </dgm:pt>
  </dgm:ptLst>
  <dgm:cxnLst>
    <dgm:cxn modelId="{6F08C52E-43BF-4BB7-B94A-90566BCEABC8}" srcId="{4DED3116-973C-4A0D-B7F3-51E077A6D5CC}" destId="{BEE23274-55B7-42DA-8DC4-AD7DC301968A}" srcOrd="1" destOrd="0" parTransId="{1AC52D01-E2C4-4DF3-ADBE-11CE0F425B59}" sibTransId="{FC1BEFA0-A777-4EF4-A770-7CCAD899200F}"/>
    <dgm:cxn modelId="{244FFE33-7873-4170-ADFF-547B0E6B6D82}" type="presOf" srcId="{4852A086-ED03-403A-9267-CCDE17AEE556}" destId="{A40D70B2-B389-46D9-8617-52B11579FB08}" srcOrd="0" destOrd="0" presId="urn:microsoft.com/office/officeart/2018/5/layout/CenteredIconLabelDescriptionList"/>
    <dgm:cxn modelId="{B8E1A46C-F62D-47A1-BEE9-D7C9092E18E6}" type="presOf" srcId="{4DED3116-973C-4A0D-B7F3-51E077A6D5CC}" destId="{0C83BEAF-D5D6-4C7A-BED8-36EFD56D916D}" srcOrd="0" destOrd="0" presId="urn:microsoft.com/office/officeart/2018/5/layout/CenteredIconLabelDescriptionList"/>
    <dgm:cxn modelId="{644CFF83-3ACF-40C6-8084-7E680C26A0A5}" srcId="{4DED3116-973C-4A0D-B7F3-51E077A6D5CC}" destId="{4852A086-ED03-403A-9267-CCDE17AEE556}" srcOrd="0" destOrd="0" parTransId="{929D19B8-DC91-4243-AAF7-0DE303812116}" sibTransId="{CE5461F3-4BA1-4DA3-945D-BDE073FF683D}"/>
    <dgm:cxn modelId="{6D05EE96-1AE5-4223-96F7-4DF31D87B4BF}" type="presOf" srcId="{E1E2D1FD-CBCE-4B64-8E2B-D23E8992F4DB}" destId="{982F27BA-917C-463F-A6E1-92C8EDFBAD04}" srcOrd="0" destOrd="0" presId="urn:microsoft.com/office/officeart/2018/5/layout/CenteredIconLabelDescriptionList"/>
    <dgm:cxn modelId="{27209EA5-17A1-4E21-A9F0-5416500C60CB}" srcId="{4852A086-ED03-403A-9267-CCDE17AEE556}" destId="{E1E2D1FD-CBCE-4B64-8E2B-D23E8992F4DB}" srcOrd="0" destOrd="0" parTransId="{C84F74E7-C661-47A6-BC37-40684A437C64}" sibTransId="{7D6E3867-0389-4951-9E36-6F1F35A56BDD}"/>
    <dgm:cxn modelId="{131DC0CE-3A49-4AA3-A2C9-EC1D8A4AE045}" type="presOf" srcId="{BEE23274-55B7-42DA-8DC4-AD7DC301968A}" destId="{32AF229B-089E-49A9-80BF-D1637EF138B9}" srcOrd="0" destOrd="0" presId="urn:microsoft.com/office/officeart/2018/5/layout/CenteredIconLabelDescriptionList"/>
    <dgm:cxn modelId="{35AC85E0-7000-41C9-9D7B-DD5182349AF2}" type="presOf" srcId="{A82A058B-58F3-48FD-AB99-E329CB3A447F}" destId="{410F0D41-3892-4618-9610-B5DF7A590FF7}" srcOrd="0" destOrd="0" presId="urn:microsoft.com/office/officeart/2018/5/layout/CenteredIconLabelDescriptionList"/>
    <dgm:cxn modelId="{B81E22F8-B33D-4292-84EC-D0AF42E02E4F}" srcId="{BEE23274-55B7-42DA-8DC4-AD7DC301968A}" destId="{A82A058B-58F3-48FD-AB99-E329CB3A447F}" srcOrd="0" destOrd="0" parTransId="{B3C91988-F0F0-46DD-A8DC-F2AF0D418D80}" sibTransId="{0A9CBA5A-0B04-47AB-8FD0-2EBAA7DDC4D4}"/>
    <dgm:cxn modelId="{C596038B-6C84-4EE6-BB81-B0167CE636E0}" type="presParOf" srcId="{0C83BEAF-D5D6-4C7A-BED8-36EFD56D916D}" destId="{12379A3C-96CD-4D13-9422-F8D4EAB83268}" srcOrd="0" destOrd="0" presId="urn:microsoft.com/office/officeart/2018/5/layout/CenteredIconLabelDescriptionList"/>
    <dgm:cxn modelId="{DA87BA50-29A1-44B8-9D34-DE4B88B3F7FC}" type="presParOf" srcId="{12379A3C-96CD-4D13-9422-F8D4EAB83268}" destId="{91EB68C3-EDC1-4FA6-AF8B-590E8E6756C6}" srcOrd="0" destOrd="0" presId="urn:microsoft.com/office/officeart/2018/5/layout/CenteredIconLabelDescriptionList"/>
    <dgm:cxn modelId="{202686C7-AE62-4002-9B7B-3F7C5A9C205E}" type="presParOf" srcId="{12379A3C-96CD-4D13-9422-F8D4EAB83268}" destId="{08C51C5F-A3C2-41E4-91F1-A74C8745EE9F}" srcOrd="1" destOrd="0" presId="urn:microsoft.com/office/officeart/2018/5/layout/CenteredIconLabelDescriptionList"/>
    <dgm:cxn modelId="{732DA32C-0559-4D65-9B2E-87B0C7C11A77}" type="presParOf" srcId="{12379A3C-96CD-4D13-9422-F8D4EAB83268}" destId="{A40D70B2-B389-46D9-8617-52B11579FB08}" srcOrd="2" destOrd="0" presId="urn:microsoft.com/office/officeart/2018/5/layout/CenteredIconLabelDescriptionList"/>
    <dgm:cxn modelId="{16D91FDD-50FA-4922-B0DE-DFDB14EE8974}" type="presParOf" srcId="{12379A3C-96CD-4D13-9422-F8D4EAB83268}" destId="{1098F039-50C4-43D1-8C5E-27AF93F7F05F}" srcOrd="3" destOrd="0" presId="urn:microsoft.com/office/officeart/2018/5/layout/CenteredIconLabelDescriptionList"/>
    <dgm:cxn modelId="{EC964E3C-D2D3-436F-AC17-DE0D82070965}" type="presParOf" srcId="{12379A3C-96CD-4D13-9422-F8D4EAB83268}" destId="{982F27BA-917C-463F-A6E1-92C8EDFBAD04}" srcOrd="4" destOrd="0" presId="urn:microsoft.com/office/officeart/2018/5/layout/CenteredIconLabelDescriptionList"/>
    <dgm:cxn modelId="{AEC579EA-C24A-4879-B653-B5E52E64EC76}" type="presParOf" srcId="{0C83BEAF-D5D6-4C7A-BED8-36EFD56D916D}" destId="{1B1E2D6F-2C08-47E3-ADBE-4D6A0BC0EC7A}" srcOrd="1" destOrd="0" presId="urn:microsoft.com/office/officeart/2018/5/layout/CenteredIconLabelDescriptionList"/>
    <dgm:cxn modelId="{43EEA76F-919A-405B-B79E-815A36038FE1}" type="presParOf" srcId="{0C83BEAF-D5D6-4C7A-BED8-36EFD56D916D}" destId="{89F25E71-9A61-4839-A881-D85E304996C0}" srcOrd="2" destOrd="0" presId="urn:microsoft.com/office/officeart/2018/5/layout/CenteredIconLabelDescriptionList"/>
    <dgm:cxn modelId="{CF9DCC96-5108-44B2-87A6-A148A4F916F4}" type="presParOf" srcId="{89F25E71-9A61-4839-A881-D85E304996C0}" destId="{1ECFDEE3-DDFB-4C1B-87CD-E1F61021C56F}" srcOrd="0" destOrd="0" presId="urn:microsoft.com/office/officeart/2018/5/layout/CenteredIconLabelDescriptionList"/>
    <dgm:cxn modelId="{BA7F0A7B-E0F8-4E43-89DA-BF217DD326FD}" type="presParOf" srcId="{89F25E71-9A61-4839-A881-D85E304996C0}" destId="{1473F6C5-69F8-41B8-A514-8DA1512618FD}" srcOrd="1" destOrd="0" presId="urn:microsoft.com/office/officeart/2018/5/layout/CenteredIconLabelDescriptionList"/>
    <dgm:cxn modelId="{F8BB0627-DEA1-444B-9904-1B707D7FC32F}" type="presParOf" srcId="{89F25E71-9A61-4839-A881-D85E304996C0}" destId="{32AF229B-089E-49A9-80BF-D1637EF138B9}" srcOrd="2" destOrd="0" presId="urn:microsoft.com/office/officeart/2018/5/layout/CenteredIconLabelDescriptionList"/>
    <dgm:cxn modelId="{42ED0014-0B03-4756-A983-F48A516FC1F2}" type="presParOf" srcId="{89F25E71-9A61-4839-A881-D85E304996C0}" destId="{62698F37-C2C9-4193-BF1E-8B27997B8524}" srcOrd="3" destOrd="0" presId="urn:microsoft.com/office/officeart/2018/5/layout/CenteredIconLabelDescriptionList"/>
    <dgm:cxn modelId="{1A69BAB5-984E-4702-AAEC-2A710B0CA16C}" type="presParOf" srcId="{89F25E71-9A61-4839-A881-D85E304996C0}" destId="{410F0D41-3892-4618-9610-B5DF7A590F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E91E43-552D-452D-BC5B-A3240934983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3C8351-0AF7-468B-91C3-3E84E1ACFFAF}">
      <dgm:prSet/>
      <dgm:spPr/>
      <dgm:t>
        <a:bodyPr/>
        <a:lstStyle/>
        <a:p>
          <a:r>
            <a:rPr lang="it-IT" dirty="0"/>
            <a:t>Scraping della trascrizione dei talk</a:t>
          </a:r>
          <a:endParaRPr lang="en-US" dirty="0"/>
        </a:p>
      </dgm:t>
    </dgm:pt>
    <dgm:pt modelId="{A3DED0F5-B0A0-4E9A-8483-262273718334}" type="parTrans" cxnId="{8321D3AB-64F0-4FD4-8304-074F688B31CE}">
      <dgm:prSet/>
      <dgm:spPr/>
      <dgm:t>
        <a:bodyPr/>
        <a:lstStyle/>
        <a:p>
          <a:endParaRPr lang="en-US"/>
        </a:p>
      </dgm:t>
    </dgm:pt>
    <dgm:pt modelId="{7D1DC384-0E18-4C8B-9ACC-A852FBC137D8}" type="sibTrans" cxnId="{8321D3AB-64F0-4FD4-8304-074F688B31CE}">
      <dgm:prSet/>
      <dgm:spPr/>
      <dgm:t>
        <a:bodyPr/>
        <a:lstStyle/>
        <a:p>
          <a:endParaRPr lang="en-US"/>
        </a:p>
      </dgm:t>
    </dgm:pt>
    <dgm:pt modelId="{696DB32C-C50A-4A42-9D2B-090505075B4E}">
      <dgm:prSet/>
      <dgm:spPr/>
      <dgm:t>
        <a:bodyPr/>
        <a:lstStyle/>
        <a:p>
          <a:r>
            <a:rPr lang="it-IT" dirty="0"/>
            <a:t>Creazione gruppo</a:t>
          </a:r>
          <a:endParaRPr lang="en-US" dirty="0"/>
        </a:p>
      </dgm:t>
    </dgm:pt>
    <dgm:pt modelId="{CE4952AE-CF51-4771-89EC-9837E12F7D7D}" type="parTrans" cxnId="{8039D7C7-9532-45C8-AAF5-6360EC496B8B}">
      <dgm:prSet/>
      <dgm:spPr/>
      <dgm:t>
        <a:bodyPr/>
        <a:lstStyle/>
        <a:p>
          <a:endParaRPr lang="en-US"/>
        </a:p>
      </dgm:t>
    </dgm:pt>
    <dgm:pt modelId="{1FEB83AC-66E9-43A0-8BC9-E50E763D3766}" type="sibTrans" cxnId="{8039D7C7-9532-45C8-AAF5-6360EC496B8B}">
      <dgm:prSet/>
      <dgm:spPr/>
      <dgm:t>
        <a:bodyPr/>
        <a:lstStyle/>
        <a:p>
          <a:endParaRPr lang="en-US"/>
        </a:p>
      </dgm:t>
    </dgm:pt>
    <dgm:pt modelId="{14F0EDA4-3C1A-4AD2-9144-A8637740E7A8}">
      <dgm:prSet/>
      <dgm:spPr/>
      <dgm:t>
        <a:bodyPr/>
        <a:lstStyle/>
        <a:p>
          <a:r>
            <a:rPr lang="it-IT" dirty="0"/>
            <a:t>Gestione gruppo</a:t>
          </a:r>
          <a:endParaRPr lang="en-US" dirty="0"/>
        </a:p>
      </dgm:t>
    </dgm:pt>
    <dgm:pt modelId="{306D32ED-4DFC-4F04-A26E-EC66B9D67D6E}" type="parTrans" cxnId="{A58DA6E7-D9C9-4E3D-BAFB-36425EBB999F}">
      <dgm:prSet/>
      <dgm:spPr/>
      <dgm:t>
        <a:bodyPr/>
        <a:lstStyle/>
        <a:p>
          <a:endParaRPr lang="en-US"/>
        </a:p>
      </dgm:t>
    </dgm:pt>
    <dgm:pt modelId="{4DF1D78B-FF47-4919-886A-A62B9371FF8A}" type="sibTrans" cxnId="{A58DA6E7-D9C9-4E3D-BAFB-36425EBB999F}">
      <dgm:prSet/>
      <dgm:spPr/>
      <dgm:t>
        <a:bodyPr/>
        <a:lstStyle/>
        <a:p>
          <a:endParaRPr lang="en-US"/>
        </a:p>
      </dgm:t>
    </dgm:pt>
    <dgm:pt modelId="{ADAE508A-E263-458B-8925-8859170B2065}">
      <dgm:prSet/>
      <dgm:spPr/>
      <dgm:t>
        <a:bodyPr/>
        <a:lstStyle/>
        <a:p>
          <a:r>
            <a:rPr lang="it-IT" dirty="0"/>
            <a:t>Ricerca talk per titolo o tag</a:t>
          </a:r>
          <a:endParaRPr lang="en-US" dirty="0"/>
        </a:p>
      </dgm:t>
    </dgm:pt>
    <dgm:pt modelId="{EFD39D25-DE92-423C-AC89-12A6C4413A23}" type="parTrans" cxnId="{275AEDA6-6596-4D4C-A046-830A560B40D9}">
      <dgm:prSet/>
      <dgm:spPr/>
      <dgm:t>
        <a:bodyPr/>
        <a:lstStyle/>
        <a:p>
          <a:endParaRPr lang="en-US"/>
        </a:p>
      </dgm:t>
    </dgm:pt>
    <dgm:pt modelId="{2B35CBE4-CAD9-4D55-A470-040AF6BE06E3}" type="sibTrans" cxnId="{275AEDA6-6596-4D4C-A046-830A560B40D9}">
      <dgm:prSet/>
      <dgm:spPr/>
      <dgm:t>
        <a:bodyPr/>
        <a:lstStyle/>
        <a:p>
          <a:endParaRPr lang="en-US"/>
        </a:p>
      </dgm:t>
    </dgm:pt>
    <dgm:pt modelId="{68E3667C-127C-47E1-A23E-6C6CE8AFF667}">
      <dgm:prSet/>
      <dgm:spPr/>
      <dgm:t>
        <a:bodyPr/>
        <a:lstStyle/>
        <a:p>
          <a:r>
            <a:rPr lang="it-IT" dirty="0"/>
            <a:t>Creazione e modifica playlist</a:t>
          </a:r>
          <a:endParaRPr lang="en-US" dirty="0"/>
        </a:p>
      </dgm:t>
    </dgm:pt>
    <dgm:pt modelId="{9458B35F-2D33-4E19-A110-C871E70BD036}" type="parTrans" cxnId="{3A5076BE-3C6D-478D-8275-0A4FA3B5802D}">
      <dgm:prSet/>
      <dgm:spPr/>
      <dgm:t>
        <a:bodyPr/>
        <a:lstStyle/>
        <a:p>
          <a:endParaRPr lang="en-US"/>
        </a:p>
      </dgm:t>
    </dgm:pt>
    <dgm:pt modelId="{565C80C3-BF7A-4F23-B24B-B5E3B673DEB3}" type="sibTrans" cxnId="{3A5076BE-3C6D-478D-8275-0A4FA3B5802D}">
      <dgm:prSet/>
      <dgm:spPr/>
      <dgm:t>
        <a:bodyPr/>
        <a:lstStyle/>
        <a:p>
          <a:endParaRPr lang="en-US"/>
        </a:p>
      </dgm:t>
    </dgm:pt>
    <dgm:pt modelId="{61BD8440-F3BB-4272-BEA7-3724E33AA0DB}">
      <dgm:prSet/>
      <dgm:spPr/>
      <dgm:t>
        <a:bodyPr/>
        <a:lstStyle/>
        <a:p>
          <a:r>
            <a:rPr lang="it-IT" dirty="0"/>
            <a:t>Generazione quiz</a:t>
          </a:r>
          <a:endParaRPr lang="en-US" dirty="0"/>
        </a:p>
      </dgm:t>
    </dgm:pt>
    <dgm:pt modelId="{5B3F67FD-B414-4FE0-A827-370C0055F1C4}" type="parTrans" cxnId="{41265289-9FA1-4731-A938-C08E64B41980}">
      <dgm:prSet/>
      <dgm:spPr/>
      <dgm:t>
        <a:bodyPr/>
        <a:lstStyle/>
        <a:p>
          <a:endParaRPr lang="en-US"/>
        </a:p>
      </dgm:t>
    </dgm:pt>
    <dgm:pt modelId="{41B3A4B8-586D-40CF-A336-F2AEBE33035F}" type="sibTrans" cxnId="{41265289-9FA1-4731-A938-C08E64B41980}">
      <dgm:prSet/>
      <dgm:spPr/>
      <dgm:t>
        <a:bodyPr/>
        <a:lstStyle/>
        <a:p>
          <a:endParaRPr lang="en-US"/>
        </a:p>
      </dgm:t>
    </dgm:pt>
    <dgm:pt modelId="{AF37B136-E104-4432-86E0-F37F7C47204A}">
      <dgm:prSet/>
      <dgm:spPr/>
      <dgm:t>
        <a:bodyPr/>
        <a:lstStyle/>
        <a:p>
          <a:r>
            <a:rPr lang="it-IT" dirty="0"/>
            <a:t>Modifica quiz</a:t>
          </a:r>
          <a:endParaRPr lang="en-US" dirty="0"/>
        </a:p>
      </dgm:t>
    </dgm:pt>
    <dgm:pt modelId="{6C6A1BFC-6197-4E2B-8072-8BCFD935C0DE}" type="parTrans" cxnId="{B2CCC8A1-153A-4D29-AAE9-E382C3857457}">
      <dgm:prSet/>
      <dgm:spPr/>
      <dgm:t>
        <a:bodyPr/>
        <a:lstStyle/>
        <a:p>
          <a:endParaRPr lang="en-US"/>
        </a:p>
      </dgm:t>
    </dgm:pt>
    <dgm:pt modelId="{33DAB5DE-7DE5-415A-81A4-747C667A2F92}" type="sibTrans" cxnId="{B2CCC8A1-153A-4D29-AAE9-E382C3857457}">
      <dgm:prSet/>
      <dgm:spPr/>
      <dgm:t>
        <a:bodyPr/>
        <a:lstStyle/>
        <a:p>
          <a:endParaRPr lang="en-US"/>
        </a:p>
      </dgm:t>
    </dgm:pt>
    <dgm:pt modelId="{6C9FB04A-2741-4550-BE74-B124968ECC97}">
      <dgm:prSet/>
      <dgm:spPr/>
      <dgm:t>
        <a:bodyPr/>
        <a:lstStyle/>
        <a:p>
          <a:r>
            <a:rPr lang="it-IT" dirty="0"/>
            <a:t>Svolgimento quiz</a:t>
          </a:r>
          <a:endParaRPr lang="en-US" dirty="0"/>
        </a:p>
      </dgm:t>
    </dgm:pt>
    <dgm:pt modelId="{B73A64E4-F085-4791-940B-409390782990}" type="parTrans" cxnId="{272EFF91-4757-40AC-837B-0DF9D2FEC711}">
      <dgm:prSet/>
      <dgm:spPr/>
      <dgm:t>
        <a:bodyPr/>
        <a:lstStyle/>
        <a:p>
          <a:endParaRPr lang="en-US"/>
        </a:p>
      </dgm:t>
    </dgm:pt>
    <dgm:pt modelId="{1ACA15E6-CB56-478A-9E4F-462D68A05500}" type="sibTrans" cxnId="{272EFF91-4757-40AC-837B-0DF9D2FEC711}">
      <dgm:prSet/>
      <dgm:spPr/>
      <dgm:t>
        <a:bodyPr/>
        <a:lstStyle/>
        <a:p>
          <a:endParaRPr lang="en-US"/>
        </a:p>
      </dgm:t>
    </dgm:pt>
    <dgm:pt modelId="{149FB3E5-EE46-4EAE-B97B-17E9378584E8}">
      <dgm:prSet/>
      <dgm:spPr/>
      <dgm:t>
        <a:bodyPr/>
        <a:lstStyle/>
        <a:p>
          <a:r>
            <a:rPr lang="it-IT" dirty="0"/>
            <a:t>Aggiornamento registro/classifica</a:t>
          </a:r>
          <a:endParaRPr lang="en-US" dirty="0"/>
        </a:p>
      </dgm:t>
    </dgm:pt>
    <dgm:pt modelId="{57CADBE2-3C72-4716-A913-4E2F156BDF66}" type="parTrans" cxnId="{3D62D262-0391-4187-B790-C5C65E58AE21}">
      <dgm:prSet/>
      <dgm:spPr/>
      <dgm:t>
        <a:bodyPr/>
        <a:lstStyle/>
        <a:p>
          <a:endParaRPr lang="en-US"/>
        </a:p>
      </dgm:t>
    </dgm:pt>
    <dgm:pt modelId="{0457F2DC-FFCB-4FB6-9440-0624709F446E}" type="sibTrans" cxnId="{3D62D262-0391-4187-B790-C5C65E58AE21}">
      <dgm:prSet/>
      <dgm:spPr/>
      <dgm:t>
        <a:bodyPr/>
        <a:lstStyle/>
        <a:p>
          <a:endParaRPr lang="en-US"/>
        </a:p>
      </dgm:t>
    </dgm:pt>
    <dgm:pt modelId="{EFC0E2FD-3FE7-49C3-8F9B-0A84A92AF19C}" type="pres">
      <dgm:prSet presAssocID="{B6E91E43-552D-452D-BC5B-A3240934983E}" presName="vert0" presStyleCnt="0">
        <dgm:presLayoutVars>
          <dgm:dir/>
          <dgm:animOne val="branch"/>
          <dgm:animLvl val="lvl"/>
        </dgm:presLayoutVars>
      </dgm:prSet>
      <dgm:spPr/>
    </dgm:pt>
    <dgm:pt modelId="{811BE9B6-8DDC-47D9-93BA-B8967219BC19}" type="pres">
      <dgm:prSet presAssocID="{E03C8351-0AF7-468B-91C3-3E84E1ACFFAF}" presName="thickLine" presStyleLbl="alignNode1" presStyleIdx="0" presStyleCnt="9"/>
      <dgm:spPr/>
    </dgm:pt>
    <dgm:pt modelId="{5FE5843C-6F99-483F-846F-B6719AAE59CF}" type="pres">
      <dgm:prSet presAssocID="{E03C8351-0AF7-468B-91C3-3E84E1ACFFAF}" presName="horz1" presStyleCnt="0"/>
      <dgm:spPr/>
    </dgm:pt>
    <dgm:pt modelId="{FF4BE233-C732-4C50-88A9-66F4492FF318}" type="pres">
      <dgm:prSet presAssocID="{E03C8351-0AF7-468B-91C3-3E84E1ACFFAF}" presName="tx1" presStyleLbl="revTx" presStyleIdx="0" presStyleCnt="9"/>
      <dgm:spPr/>
    </dgm:pt>
    <dgm:pt modelId="{5C6B4AA4-2E7A-466C-B5CD-1D633E917D9C}" type="pres">
      <dgm:prSet presAssocID="{E03C8351-0AF7-468B-91C3-3E84E1ACFFAF}" presName="vert1" presStyleCnt="0"/>
      <dgm:spPr/>
    </dgm:pt>
    <dgm:pt modelId="{DD853170-005D-4F63-885B-08FA328FA680}" type="pres">
      <dgm:prSet presAssocID="{696DB32C-C50A-4A42-9D2B-090505075B4E}" presName="thickLine" presStyleLbl="alignNode1" presStyleIdx="1" presStyleCnt="9"/>
      <dgm:spPr/>
    </dgm:pt>
    <dgm:pt modelId="{C0DCC622-6B62-4C83-A40F-99E84B645BEB}" type="pres">
      <dgm:prSet presAssocID="{696DB32C-C50A-4A42-9D2B-090505075B4E}" presName="horz1" presStyleCnt="0"/>
      <dgm:spPr/>
    </dgm:pt>
    <dgm:pt modelId="{8E6D0316-4C40-4DAC-99D2-BE30A0A02530}" type="pres">
      <dgm:prSet presAssocID="{696DB32C-C50A-4A42-9D2B-090505075B4E}" presName="tx1" presStyleLbl="revTx" presStyleIdx="1" presStyleCnt="9"/>
      <dgm:spPr/>
    </dgm:pt>
    <dgm:pt modelId="{67B047D5-07F9-44FA-8416-0DF97B11BA3F}" type="pres">
      <dgm:prSet presAssocID="{696DB32C-C50A-4A42-9D2B-090505075B4E}" presName="vert1" presStyleCnt="0"/>
      <dgm:spPr/>
    </dgm:pt>
    <dgm:pt modelId="{F93DA2B3-EDE7-42AB-92C2-D55D80EDAC74}" type="pres">
      <dgm:prSet presAssocID="{14F0EDA4-3C1A-4AD2-9144-A8637740E7A8}" presName="thickLine" presStyleLbl="alignNode1" presStyleIdx="2" presStyleCnt="9"/>
      <dgm:spPr/>
    </dgm:pt>
    <dgm:pt modelId="{CAE3DFF4-0DE4-4EFE-88C9-0E79B81701F2}" type="pres">
      <dgm:prSet presAssocID="{14F0EDA4-3C1A-4AD2-9144-A8637740E7A8}" presName="horz1" presStyleCnt="0"/>
      <dgm:spPr/>
    </dgm:pt>
    <dgm:pt modelId="{2EBB50C0-835B-40D0-AF30-881759107246}" type="pres">
      <dgm:prSet presAssocID="{14F0EDA4-3C1A-4AD2-9144-A8637740E7A8}" presName="tx1" presStyleLbl="revTx" presStyleIdx="2" presStyleCnt="9"/>
      <dgm:spPr/>
    </dgm:pt>
    <dgm:pt modelId="{A7E81F7E-6098-47E5-AF74-D087C9DD8D02}" type="pres">
      <dgm:prSet presAssocID="{14F0EDA4-3C1A-4AD2-9144-A8637740E7A8}" presName="vert1" presStyleCnt="0"/>
      <dgm:spPr/>
    </dgm:pt>
    <dgm:pt modelId="{C17E6604-2CA9-4F5F-B707-4328F9788365}" type="pres">
      <dgm:prSet presAssocID="{ADAE508A-E263-458B-8925-8859170B2065}" presName="thickLine" presStyleLbl="alignNode1" presStyleIdx="3" presStyleCnt="9"/>
      <dgm:spPr/>
    </dgm:pt>
    <dgm:pt modelId="{4364A934-A2AA-4676-8E32-5DD531BC6DFE}" type="pres">
      <dgm:prSet presAssocID="{ADAE508A-E263-458B-8925-8859170B2065}" presName="horz1" presStyleCnt="0"/>
      <dgm:spPr/>
    </dgm:pt>
    <dgm:pt modelId="{1178641B-5951-452F-83C0-EE5C7AA35C4E}" type="pres">
      <dgm:prSet presAssocID="{ADAE508A-E263-458B-8925-8859170B2065}" presName="tx1" presStyleLbl="revTx" presStyleIdx="3" presStyleCnt="9"/>
      <dgm:spPr/>
    </dgm:pt>
    <dgm:pt modelId="{C1091122-EB25-46A0-A921-AB0C4D2464C4}" type="pres">
      <dgm:prSet presAssocID="{ADAE508A-E263-458B-8925-8859170B2065}" presName="vert1" presStyleCnt="0"/>
      <dgm:spPr/>
    </dgm:pt>
    <dgm:pt modelId="{9E5D67E3-07BD-4089-903A-D3690DF47B30}" type="pres">
      <dgm:prSet presAssocID="{68E3667C-127C-47E1-A23E-6C6CE8AFF667}" presName="thickLine" presStyleLbl="alignNode1" presStyleIdx="4" presStyleCnt="9"/>
      <dgm:spPr/>
    </dgm:pt>
    <dgm:pt modelId="{F48AD1C4-531D-4472-9D0A-A9AA3EDD5F92}" type="pres">
      <dgm:prSet presAssocID="{68E3667C-127C-47E1-A23E-6C6CE8AFF667}" presName="horz1" presStyleCnt="0"/>
      <dgm:spPr/>
    </dgm:pt>
    <dgm:pt modelId="{0BA3FA59-BCBF-425C-9635-473906FB9CDB}" type="pres">
      <dgm:prSet presAssocID="{68E3667C-127C-47E1-A23E-6C6CE8AFF667}" presName="tx1" presStyleLbl="revTx" presStyleIdx="4" presStyleCnt="9"/>
      <dgm:spPr/>
    </dgm:pt>
    <dgm:pt modelId="{2F78A853-25C2-4E65-BE1C-8E479B08433D}" type="pres">
      <dgm:prSet presAssocID="{68E3667C-127C-47E1-A23E-6C6CE8AFF667}" presName="vert1" presStyleCnt="0"/>
      <dgm:spPr/>
    </dgm:pt>
    <dgm:pt modelId="{566DD9F2-F0E5-48B9-B9EC-1CE55540BE2A}" type="pres">
      <dgm:prSet presAssocID="{61BD8440-F3BB-4272-BEA7-3724E33AA0DB}" presName="thickLine" presStyleLbl="alignNode1" presStyleIdx="5" presStyleCnt="9"/>
      <dgm:spPr/>
    </dgm:pt>
    <dgm:pt modelId="{79CF5254-1447-4BE5-8E66-F19754339D8E}" type="pres">
      <dgm:prSet presAssocID="{61BD8440-F3BB-4272-BEA7-3724E33AA0DB}" presName="horz1" presStyleCnt="0"/>
      <dgm:spPr/>
    </dgm:pt>
    <dgm:pt modelId="{37CDC883-3677-4440-9403-DD1B779BD5C7}" type="pres">
      <dgm:prSet presAssocID="{61BD8440-F3BB-4272-BEA7-3724E33AA0DB}" presName="tx1" presStyleLbl="revTx" presStyleIdx="5" presStyleCnt="9"/>
      <dgm:spPr/>
    </dgm:pt>
    <dgm:pt modelId="{5B5A7B0F-3E02-4A59-82F4-FCC14BBF4862}" type="pres">
      <dgm:prSet presAssocID="{61BD8440-F3BB-4272-BEA7-3724E33AA0DB}" presName="vert1" presStyleCnt="0"/>
      <dgm:spPr/>
    </dgm:pt>
    <dgm:pt modelId="{F0540694-AA09-4150-A441-E8C13D0C7439}" type="pres">
      <dgm:prSet presAssocID="{AF37B136-E104-4432-86E0-F37F7C47204A}" presName="thickLine" presStyleLbl="alignNode1" presStyleIdx="6" presStyleCnt="9"/>
      <dgm:spPr/>
    </dgm:pt>
    <dgm:pt modelId="{EDE6C029-701F-45CB-BD05-DF3C82D87590}" type="pres">
      <dgm:prSet presAssocID="{AF37B136-E104-4432-86E0-F37F7C47204A}" presName="horz1" presStyleCnt="0"/>
      <dgm:spPr/>
    </dgm:pt>
    <dgm:pt modelId="{F4B73265-5D08-4124-B9BA-8D714240B2A3}" type="pres">
      <dgm:prSet presAssocID="{AF37B136-E104-4432-86E0-F37F7C47204A}" presName="tx1" presStyleLbl="revTx" presStyleIdx="6" presStyleCnt="9"/>
      <dgm:spPr/>
    </dgm:pt>
    <dgm:pt modelId="{333D9BBB-87E7-4D89-A74E-A769A6309A8B}" type="pres">
      <dgm:prSet presAssocID="{AF37B136-E104-4432-86E0-F37F7C47204A}" presName="vert1" presStyleCnt="0"/>
      <dgm:spPr/>
    </dgm:pt>
    <dgm:pt modelId="{BAC77B92-7654-46DD-8638-9AF60E052D7B}" type="pres">
      <dgm:prSet presAssocID="{6C9FB04A-2741-4550-BE74-B124968ECC97}" presName="thickLine" presStyleLbl="alignNode1" presStyleIdx="7" presStyleCnt="9"/>
      <dgm:spPr/>
    </dgm:pt>
    <dgm:pt modelId="{2A7FF836-04D5-49F2-8E77-5B576DB17E07}" type="pres">
      <dgm:prSet presAssocID="{6C9FB04A-2741-4550-BE74-B124968ECC97}" presName="horz1" presStyleCnt="0"/>
      <dgm:spPr/>
    </dgm:pt>
    <dgm:pt modelId="{009ECCF4-9D61-4668-80F4-1DB7AE3754C5}" type="pres">
      <dgm:prSet presAssocID="{6C9FB04A-2741-4550-BE74-B124968ECC97}" presName="tx1" presStyleLbl="revTx" presStyleIdx="7" presStyleCnt="9"/>
      <dgm:spPr/>
    </dgm:pt>
    <dgm:pt modelId="{6315C9A4-2F57-48CB-B3E2-718FFAEFAC59}" type="pres">
      <dgm:prSet presAssocID="{6C9FB04A-2741-4550-BE74-B124968ECC97}" presName="vert1" presStyleCnt="0"/>
      <dgm:spPr/>
    </dgm:pt>
    <dgm:pt modelId="{44140810-707C-428F-90EB-86F01C401168}" type="pres">
      <dgm:prSet presAssocID="{149FB3E5-EE46-4EAE-B97B-17E9378584E8}" presName="thickLine" presStyleLbl="alignNode1" presStyleIdx="8" presStyleCnt="9"/>
      <dgm:spPr/>
    </dgm:pt>
    <dgm:pt modelId="{BF85A8C1-19F3-44D9-8C8B-37F45B0355B2}" type="pres">
      <dgm:prSet presAssocID="{149FB3E5-EE46-4EAE-B97B-17E9378584E8}" presName="horz1" presStyleCnt="0"/>
      <dgm:spPr/>
    </dgm:pt>
    <dgm:pt modelId="{9A1FC7F6-F751-449D-A763-57C7A1A171DD}" type="pres">
      <dgm:prSet presAssocID="{149FB3E5-EE46-4EAE-B97B-17E9378584E8}" presName="tx1" presStyleLbl="revTx" presStyleIdx="8" presStyleCnt="9"/>
      <dgm:spPr/>
    </dgm:pt>
    <dgm:pt modelId="{D823D77D-FC1A-4639-890E-724C4D37F1D3}" type="pres">
      <dgm:prSet presAssocID="{149FB3E5-EE46-4EAE-B97B-17E9378584E8}" presName="vert1" presStyleCnt="0"/>
      <dgm:spPr/>
    </dgm:pt>
  </dgm:ptLst>
  <dgm:cxnLst>
    <dgm:cxn modelId="{28C14010-7C74-49C3-A6FC-99A38717823C}" type="presOf" srcId="{14F0EDA4-3C1A-4AD2-9144-A8637740E7A8}" destId="{2EBB50C0-835B-40D0-AF30-881759107246}" srcOrd="0" destOrd="0" presId="urn:microsoft.com/office/officeart/2008/layout/LinedList"/>
    <dgm:cxn modelId="{6A0B791F-850D-4036-80F4-39719B814855}" type="presOf" srcId="{AF37B136-E104-4432-86E0-F37F7C47204A}" destId="{F4B73265-5D08-4124-B9BA-8D714240B2A3}" srcOrd="0" destOrd="0" presId="urn:microsoft.com/office/officeart/2008/layout/LinedList"/>
    <dgm:cxn modelId="{85075524-9DF8-4C31-8317-EE056DF39D08}" type="presOf" srcId="{149FB3E5-EE46-4EAE-B97B-17E9378584E8}" destId="{9A1FC7F6-F751-449D-A763-57C7A1A171DD}" srcOrd="0" destOrd="0" presId="urn:microsoft.com/office/officeart/2008/layout/LinedList"/>
    <dgm:cxn modelId="{96E2EE27-D483-473B-B134-72BA70624910}" type="presOf" srcId="{6C9FB04A-2741-4550-BE74-B124968ECC97}" destId="{009ECCF4-9D61-4668-80F4-1DB7AE3754C5}" srcOrd="0" destOrd="0" presId="urn:microsoft.com/office/officeart/2008/layout/LinedList"/>
    <dgm:cxn modelId="{3D62D262-0391-4187-B790-C5C65E58AE21}" srcId="{B6E91E43-552D-452D-BC5B-A3240934983E}" destId="{149FB3E5-EE46-4EAE-B97B-17E9378584E8}" srcOrd="8" destOrd="0" parTransId="{57CADBE2-3C72-4716-A913-4E2F156BDF66}" sibTransId="{0457F2DC-FFCB-4FB6-9440-0624709F446E}"/>
    <dgm:cxn modelId="{56D91A71-A4F4-470B-9645-CFE5F0052AA2}" type="presOf" srcId="{61BD8440-F3BB-4272-BEA7-3724E33AA0DB}" destId="{37CDC883-3677-4440-9403-DD1B779BD5C7}" srcOrd="0" destOrd="0" presId="urn:microsoft.com/office/officeart/2008/layout/LinedList"/>
    <dgm:cxn modelId="{8E350689-08FB-4A85-A364-1C82F3130CE6}" type="presOf" srcId="{696DB32C-C50A-4A42-9D2B-090505075B4E}" destId="{8E6D0316-4C40-4DAC-99D2-BE30A0A02530}" srcOrd="0" destOrd="0" presId="urn:microsoft.com/office/officeart/2008/layout/LinedList"/>
    <dgm:cxn modelId="{41265289-9FA1-4731-A938-C08E64B41980}" srcId="{B6E91E43-552D-452D-BC5B-A3240934983E}" destId="{61BD8440-F3BB-4272-BEA7-3724E33AA0DB}" srcOrd="5" destOrd="0" parTransId="{5B3F67FD-B414-4FE0-A827-370C0055F1C4}" sibTransId="{41B3A4B8-586D-40CF-A336-F2AEBE33035F}"/>
    <dgm:cxn modelId="{272EFF91-4757-40AC-837B-0DF9D2FEC711}" srcId="{B6E91E43-552D-452D-BC5B-A3240934983E}" destId="{6C9FB04A-2741-4550-BE74-B124968ECC97}" srcOrd="7" destOrd="0" parTransId="{B73A64E4-F085-4791-940B-409390782990}" sibTransId="{1ACA15E6-CB56-478A-9E4F-462D68A05500}"/>
    <dgm:cxn modelId="{B2CCC8A1-153A-4D29-AAE9-E382C3857457}" srcId="{B6E91E43-552D-452D-BC5B-A3240934983E}" destId="{AF37B136-E104-4432-86E0-F37F7C47204A}" srcOrd="6" destOrd="0" parTransId="{6C6A1BFC-6197-4E2B-8072-8BCFD935C0DE}" sibTransId="{33DAB5DE-7DE5-415A-81A4-747C667A2F92}"/>
    <dgm:cxn modelId="{803661A4-FB95-4622-A6C9-77637E47DDD4}" type="presOf" srcId="{ADAE508A-E263-458B-8925-8859170B2065}" destId="{1178641B-5951-452F-83C0-EE5C7AA35C4E}" srcOrd="0" destOrd="0" presId="urn:microsoft.com/office/officeart/2008/layout/LinedList"/>
    <dgm:cxn modelId="{275AEDA6-6596-4D4C-A046-830A560B40D9}" srcId="{B6E91E43-552D-452D-BC5B-A3240934983E}" destId="{ADAE508A-E263-458B-8925-8859170B2065}" srcOrd="3" destOrd="0" parTransId="{EFD39D25-DE92-423C-AC89-12A6C4413A23}" sibTransId="{2B35CBE4-CAD9-4D55-A470-040AF6BE06E3}"/>
    <dgm:cxn modelId="{8321D3AB-64F0-4FD4-8304-074F688B31CE}" srcId="{B6E91E43-552D-452D-BC5B-A3240934983E}" destId="{E03C8351-0AF7-468B-91C3-3E84E1ACFFAF}" srcOrd="0" destOrd="0" parTransId="{A3DED0F5-B0A0-4E9A-8483-262273718334}" sibTransId="{7D1DC384-0E18-4C8B-9ACC-A852FBC137D8}"/>
    <dgm:cxn modelId="{3A5076BE-3C6D-478D-8275-0A4FA3B5802D}" srcId="{B6E91E43-552D-452D-BC5B-A3240934983E}" destId="{68E3667C-127C-47E1-A23E-6C6CE8AFF667}" srcOrd="4" destOrd="0" parTransId="{9458B35F-2D33-4E19-A110-C871E70BD036}" sibTransId="{565C80C3-BF7A-4F23-B24B-B5E3B673DEB3}"/>
    <dgm:cxn modelId="{8039D7C7-9532-45C8-AAF5-6360EC496B8B}" srcId="{B6E91E43-552D-452D-BC5B-A3240934983E}" destId="{696DB32C-C50A-4A42-9D2B-090505075B4E}" srcOrd="1" destOrd="0" parTransId="{CE4952AE-CF51-4771-89EC-9837E12F7D7D}" sibTransId="{1FEB83AC-66E9-43A0-8BC9-E50E763D3766}"/>
    <dgm:cxn modelId="{516332CE-D9CA-4525-B65C-771191B7651C}" type="presOf" srcId="{B6E91E43-552D-452D-BC5B-A3240934983E}" destId="{EFC0E2FD-3FE7-49C3-8F9B-0A84A92AF19C}" srcOrd="0" destOrd="0" presId="urn:microsoft.com/office/officeart/2008/layout/LinedList"/>
    <dgm:cxn modelId="{8792F9D4-0BBC-47DB-BDAE-F342EBABCF21}" type="presOf" srcId="{68E3667C-127C-47E1-A23E-6C6CE8AFF667}" destId="{0BA3FA59-BCBF-425C-9635-473906FB9CDB}" srcOrd="0" destOrd="0" presId="urn:microsoft.com/office/officeart/2008/layout/LinedList"/>
    <dgm:cxn modelId="{A58DA6E7-D9C9-4E3D-BAFB-36425EBB999F}" srcId="{B6E91E43-552D-452D-BC5B-A3240934983E}" destId="{14F0EDA4-3C1A-4AD2-9144-A8637740E7A8}" srcOrd="2" destOrd="0" parTransId="{306D32ED-4DFC-4F04-A26E-EC66B9D67D6E}" sibTransId="{4DF1D78B-FF47-4919-886A-A62B9371FF8A}"/>
    <dgm:cxn modelId="{7C264AF7-E797-4725-AA18-647DE6998B82}" type="presOf" srcId="{E03C8351-0AF7-468B-91C3-3E84E1ACFFAF}" destId="{FF4BE233-C732-4C50-88A9-66F4492FF318}" srcOrd="0" destOrd="0" presId="urn:microsoft.com/office/officeart/2008/layout/LinedList"/>
    <dgm:cxn modelId="{8093D827-3BAE-4EF0-8AF1-2025C6A2833F}" type="presParOf" srcId="{EFC0E2FD-3FE7-49C3-8F9B-0A84A92AF19C}" destId="{811BE9B6-8DDC-47D9-93BA-B8967219BC19}" srcOrd="0" destOrd="0" presId="urn:microsoft.com/office/officeart/2008/layout/LinedList"/>
    <dgm:cxn modelId="{11A3D55A-BAC8-4D59-B4A8-17BB9E48531A}" type="presParOf" srcId="{EFC0E2FD-3FE7-49C3-8F9B-0A84A92AF19C}" destId="{5FE5843C-6F99-483F-846F-B6719AAE59CF}" srcOrd="1" destOrd="0" presId="urn:microsoft.com/office/officeart/2008/layout/LinedList"/>
    <dgm:cxn modelId="{BAE5817E-97BC-47BB-831F-A226E351339D}" type="presParOf" srcId="{5FE5843C-6F99-483F-846F-B6719AAE59CF}" destId="{FF4BE233-C732-4C50-88A9-66F4492FF318}" srcOrd="0" destOrd="0" presId="urn:microsoft.com/office/officeart/2008/layout/LinedList"/>
    <dgm:cxn modelId="{613FBA41-6942-45C5-9688-10A6BD16C01E}" type="presParOf" srcId="{5FE5843C-6F99-483F-846F-B6719AAE59CF}" destId="{5C6B4AA4-2E7A-466C-B5CD-1D633E917D9C}" srcOrd="1" destOrd="0" presId="urn:microsoft.com/office/officeart/2008/layout/LinedList"/>
    <dgm:cxn modelId="{6F0839BB-04F2-49AE-BB0B-1580AAE9F287}" type="presParOf" srcId="{EFC0E2FD-3FE7-49C3-8F9B-0A84A92AF19C}" destId="{DD853170-005D-4F63-885B-08FA328FA680}" srcOrd="2" destOrd="0" presId="urn:microsoft.com/office/officeart/2008/layout/LinedList"/>
    <dgm:cxn modelId="{57707EE1-1690-490C-A47F-2E31E5298ABB}" type="presParOf" srcId="{EFC0E2FD-3FE7-49C3-8F9B-0A84A92AF19C}" destId="{C0DCC622-6B62-4C83-A40F-99E84B645BEB}" srcOrd="3" destOrd="0" presId="urn:microsoft.com/office/officeart/2008/layout/LinedList"/>
    <dgm:cxn modelId="{F1CAF0AA-8562-4ED7-BA81-AF1D28B61E14}" type="presParOf" srcId="{C0DCC622-6B62-4C83-A40F-99E84B645BEB}" destId="{8E6D0316-4C40-4DAC-99D2-BE30A0A02530}" srcOrd="0" destOrd="0" presId="urn:microsoft.com/office/officeart/2008/layout/LinedList"/>
    <dgm:cxn modelId="{9B06F7E1-56E3-4405-947E-DE9D201B8D0C}" type="presParOf" srcId="{C0DCC622-6B62-4C83-A40F-99E84B645BEB}" destId="{67B047D5-07F9-44FA-8416-0DF97B11BA3F}" srcOrd="1" destOrd="0" presId="urn:microsoft.com/office/officeart/2008/layout/LinedList"/>
    <dgm:cxn modelId="{43CB09A4-7460-4091-B227-EF481C046546}" type="presParOf" srcId="{EFC0E2FD-3FE7-49C3-8F9B-0A84A92AF19C}" destId="{F93DA2B3-EDE7-42AB-92C2-D55D80EDAC74}" srcOrd="4" destOrd="0" presId="urn:microsoft.com/office/officeart/2008/layout/LinedList"/>
    <dgm:cxn modelId="{B2C81311-47DC-48E0-A0E9-4154E0F46FF3}" type="presParOf" srcId="{EFC0E2FD-3FE7-49C3-8F9B-0A84A92AF19C}" destId="{CAE3DFF4-0DE4-4EFE-88C9-0E79B81701F2}" srcOrd="5" destOrd="0" presId="urn:microsoft.com/office/officeart/2008/layout/LinedList"/>
    <dgm:cxn modelId="{1C8E016F-1AEF-4089-B12E-96F30634ACBE}" type="presParOf" srcId="{CAE3DFF4-0DE4-4EFE-88C9-0E79B81701F2}" destId="{2EBB50C0-835B-40D0-AF30-881759107246}" srcOrd="0" destOrd="0" presId="urn:microsoft.com/office/officeart/2008/layout/LinedList"/>
    <dgm:cxn modelId="{88F8AD79-0951-4DE8-B80D-F7CA3D3C0476}" type="presParOf" srcId="{CAE3DFF4-0DE4-4EFE-88C9-0E79B81701F2}" destId="{A7E81F7E-6098-47E5-AF74-D087C9DD8D02}" srcOrd="1" destOrd="0" presId="urn:microsoft.com/office/officeart/2008/layout/LinedList"/>
    <dgm:cxn modelId="{3F7EBE03-9246-4D24-864D-D879B61C570E}" type="presParOf" srcId="{EFC0E2FD-3FE7-49C3-8F9B-0A84A92AF19C}" destId="{C17E6604-2CA9-4F5F-B707-4328F9788365}" srcOrd="6" destOrd="0" presId="urn:microsoft.com/office/officeart/2008/layout/LinedList"/>
    <dgm:cxn modelId="{8AF882CF-A014-456E-82A8-00E97BB56929}" type="presParOf" srcId="{EFC0E2FD-3FE7-49C3-8F9B-0A84A92AF19C}" destId="{4364A934-A2AA-4676-8E32-5DD531BC6DFE}" srcOrd="7" destOrd="0" presId="urn:microsoft.com/office/officeart/2008/layout/LinedList"/>
    <dgm:cxn modelId="{CAD0EE64-A300-47F5-84A6-12859832E8E1}" type="presParOf" srcId="{4364A934-A2AA-4676-8E32-5DD531BC6DFE}" destId="{1178641B-5951-452F-83C0-EE5C7AA35C4E}" srcOrd="0" destOrd="0" presId="urn:microsoft.com/office/officeart/2008/layout/LinedList"/>
    <dgm:cxn modelId="{0CE643E8-F1F6-43B7-8096-FD5ECC7CBD40}" type="presParOf" srcId="{4364A934-A2AA-4676-8E32-5DD531BC6DFE}" destId="{C1091122-EB25-46A0-A921-AB0C4D2464C4}" srcOrd="1" destOrd="0" presId="urn:microsoft.com/office/officeart/2008/layout/LinedList"/>
    <dgm:cxn modelId="{23074568-93E6-4A2F-9D7C-24483E3ED5A9}" type="presParOf" srcId="{EFC0E2FD-3FE7-49C3-8F9B-0A84A92AF19C}" destId="{9E5D67E3-07BD-4089-903A-D3690DF47B30}" srcOrd="8" destOrd="0" presId="urn:microsoft.com/office/officeart/2008/layout/LinedList"/>
    <dgm:cxn modelId="{84487A48-03C5-4BBB-A077-437D69BF850F}" type="presParOf" srcId="{EFC0E2FD-3FE7-49C3-8F9B-0A84A92AF19C}" destId="{F48AD1C4-531D-4472-9D0A-A9AA3EDD5F92}" srcOrd="9" destOrd="0" presId="urn:microsoft.com/office/officeart/2008/layout/LinedList"/>
    <dgm:cxn modelId="{F299CD79-73FC-45BE-B57F-C55DB17A71ED}" type="presParOf" srcId="{F48AD1C4-531D-4472-9D0A-A9AA3EDD5F92}" destId="{0BA3FA59-BCBF-425C-9635-473906FB9CDB}" srcOrd="0" destOrd="0" presId="urn:microsoft.com/office/officeart/2008/layout/LinedList"/>
    <dgm:cxn modelId="{7F86D2EA-EF8C-4359-B93B-A4AAD10EB786}" type="presParOf" srcId="{F48AD1C4-531D-4472-9D0A-A9AA3EDD5F92}" destId="{2F78A853-25C2-4E65-BE1C-8E479B08433D}" srcOrd="1" destOrd="0" presId="urn:microsoft.com/office/officeart/2008/layout/LinedList"/>
    <dgm:cxn modelId="{081C57BA-AF87-4496-BE49-8DF546DE3137}" type="presParOf" srcId="{EFC0E2FD-3FE7-49C3-8F9B-0A84A92AF19C}" destId="{566DD9F2-F0E5-48B9-B9EC-1CE55540BE2A}" srcOrd="10" destOrd="0" presId="urn:microsoft.com/office/officeart/2008/layout/LinedList"/>
    <dgm:cxn modelId="{4E89B7B2-D193-401E-9C8C-3BA4BA7AB041}" type="presParOf" srcId="{EFC0E2FD-3FE7-49C3-8F9B-0A84A92AF19C}" destId="{79CF5254-1447-4BE5-8E66-F19754339D8E}" srcOrd="11" destOrd="0" presId="urn:microsoft.com/office/officeart/2008/layout/LinedList"/>
    <dgm:cxn modelId="{4212A6F3-5E8B-4152-A541-04B450A7392B}" type="presParOf" srcId="{79CF5254-1447-4BE5-8E66-F19754339D8E}" destId="{37CDC883-3677-4440-9403-DD1B779BD5C7}" srcOrd="0" destOrd="0" presId="urn:microsoft.com/office/officeart/2008/layout/LinedList"/>
    <dgm:cxn modelId="{567B2254-CC42-464F-8CDD-B90A38012FDA}" type="presParOf" srcId="{79CF5254-1447-4BE5-8E66-F19754339D8E}" destId="{5B5A7B0F-3E02-4A59-82F4-FCC14BBF4862}" srcOrd="1" destOrd="0" presId="urn:microsoft.com/office/officeart/2008/layout/LinedList"/>
    <dgm:cxn modelId="{7E823F91-F3BA-4237-A669-350916F56944}" type="presParOf" srcId="{EFC0E2FD-3FE7-49C3-8F9B-0A84A92AF19C}" destId="{F0540694-AA09-4150-A441-E8C13D0C7439}" srcOrd="12" destOrd="0" presId="urn:microsoft.com/office/officeart/2008/layout/LinedList"/>
    <dgm:cxn modelId="{D668EEFE-E294-44DB-9F1E-FFEDF42BF8F1}" type="presParOf" srcId="{EFC0E2FD-3FE7-49C3-8F9B-0A84A92AF19C}" destId="{EDE6C029-701F-45CB-BD05-DF3C82D87590}" srcOrd="13" destOrd="0" presId="urn:microsoft.com/office/officeart/2008/layout/LinedList"/>
    <dgm:cxn modelId="{7ED8D9F0-E55B-4FD3-9C0B-898E62F728F3}" type="presParOf" srcId="{EDE6C029-701F-45CB-BD05-DF3C82D87590}" destId="{F4B73265-5D08-4124-B9BA-8D714240B2A3}" srcOrd="0" destOrd="0" presId="urn:microsoft.com/office/officeart/2008/layout/LinedList"/>
    <dgm:cxn modelId="{395A9867-B01A-417F-9863-E65DD750469E}" type="presParOf" srcId="{EDE6C029-701F-45CB-BD05-DF3C82D87590}" destId="{333D9BBB-87E7-4D89-A74E-A769A6309A8B}" srcOrd="1" destOrd="0" presId="urn:microsoft.com/office/officeart/2008/layout/LinedList"/>
    <dgm:cxn modelId="{B5D35025-27EB-4FAB-8B95-E481518F0DD5}" type="presParOf" srcId="{EFC0E2FD-3FE7-49C3-8F9B-0A84A92AF19C}" destId="{BAC77B92-7654-46DD-8638-9AF60E052D7B}" srcOrd="14" destOrd="0" presId="urn:microsoft.com/office/officeart/2008/layout/LinedList"/>
    <dgm:cxn modelId="{813BC9FC-E62E-42C0-9902-0A8865A8EDC7}" type="presParOf" srcId="{EFC0E2FD-3FE7-49C3-8F9B-0A84A92AF19C}" destId="{2A7FF836-04D5-49F2-8E77-5B576DB17E07}" srcOrd="15" destOrd="0" presId="urn:microsoft.com/office/officeart/2008/layout/LinedList"/>
    <dgm:cxn modelId="{EF8DBB44-86C0-4053-99F2-9A96374E3952}" type="presParOf" srcId="{2A7FF836-04D5-49F2-8E77-5B576DB17E07}" destId="{009ECCF4-9D61-4668-80F4-1DB7AE3754C5}" srcOrd="0" destOrd="0" presId="urn:microsoft.com/office/officeart/2008/layout/LinedList"/>
    <dgm:cxn modelId="{46E000D4-7692-4012-9405-39A543670B5E}" type="presParOf" srcId="{2A7FF836-04D5-49F2-8E77-5B576DB17E07}" destId="{6315C9A4-2F57-48CB-B3E2-718FFAEFAC59}" srcOrd="1" destOrd="0" presId="urn:microsoft.com/office/officeart/2008/layout/LinedList"/>
    <dgm:cxn modelId="{45DF6E28-C306-4D66-B315-6390AA9BA4A8}" type="presParOf" srcId="{EFC0E2FD-3FE7-49C3-8F9B-0A84A92AF19C}" destId="{44140810-707C-428F-90EB-86F01C401168}" srcOrd="16" destOrd="0" presId="urn:microsoft.com/office/officeart/2008/layout/LinedList"/>
    <dgm:cxn modelId="{11ED5D6F-DDF5-4A96-8113-FC4ABE950E8D}" type="presParOf" srcId="{EFC0E2FD-3FE7-49C3-8F9B-0A84A92AF19C}" destId="{BF85A8C1-19F3-44D9-8C8B-37F45B0355B2}" srcOrd="17" destOrd="0" presId="urn:microsoft.com/office/officeart/2008/layout/LinedList"/>
    <dgm:cxn modelId="{3212024E-FE3B-4A06-93D8-3D13BBBB5E3C}" type="presParOf" srcId="{BF85A8C1-19F3-44D9-8C8B-37F45B0355B2}" destId="{9A1FC7F6-F751-449D-A763-57C7A1A171DD}" srcOrd="0" destOrd="0" presId="urn:microsoft.com/office/officeart/2008/layout/LinedList"/>
    <dgm:cxn modelId="{B2E7B3A6-225D-4800-8989-A1020B805239}" type="presParOf" srcId="{BF85A8C1-19F3-44D9-8C8B-37F45B0355B2}" destId="{D823D77D-FC1A-4639-890E-724C4D37F1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928EB-6F9C-42F7-85E0-6F8986349DCF}">
      <dsp:nvSpPr>
        <dsp:cNvPr id="0" name=""/>
        <dsp:cNvSpPr/>
      </dsp:nvSpPr>
      <dsp:spPr>
        <a:xfrm>
          <a:off x="0" y="0"/>
          <a:ext cx="6668947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93E27B-3AB8-4842-9DAE-E4663434B1F6}">
      <dsp:nvSpPr>
        <dsp:cNvPr id="0" name=""/>
        <dsp:cNvSpPr/>
      </dsp:nvSpPr>
      <dsp:spPr>
        <a:xfrm>
          <a:off x="0" y="0"/>
          <a:ext cx="1661171" cy="2073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Problema</a:t>
          </a:r>
          <a:endParaRPr lang="en-US" sz="2900" kern="1200" dirty="0"/>
        </a:p>
      </dsp:txBody>
      <dsp:txXfrm>
        <a:off x="0" y="0"/>
        <a:ext cx="1661171" cy="2073272"/>
      </dsp:txXfrm>
    </dsp:sp>
    <dsp:sp modelId="{CB581A4E-CD60-49A4-86D0-57EB84493F80}">
      <dsp:nvSpPr>
        <dsp:cNvPr id="0" name=""/>
        <dsp:cNvSpPr/>
      </dsp:nvSpPr>
      <dsp:spPr>
        <a:xfrm>
          <a:off x="1755050" y="87077"/>
          <a:ext cx="4913040" cy="175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 alcuni servizi improntati alla formazione ideati quest’anno la </a:t>
          </a:r>
          <a:r>
            <a:rPr lang="it-IT" sz="2400" b="1" kern="1200" dirty="0"/>
            <a:t>valutazione delle conoscenze apprese</a:t>
          </a:r>
          <a:r>
            <a:rPr lang="it-IT" sz="2400" kern="1200" dirty="0"/>
            <a:t> tramite talk è esterna al servizio o assente</a:t>
          </a:r>
          <a:endParaRPr lang="en-US" sz="2400" kern="1200" dirty="0"/>
        </a:p>
      </dsp:txBody>
      <dsp:txXfrm>
        <a:off x="1755050" y="87077"/>
        <a:ext cx="4913040" cy="1750505"/>
      </dsp:txXfrm>
    </dsp:sp>
    <dsp:sp modelId="{514AA908-630B-4E0F-AA9C-DF1E07370249}">
      <dsp:nvSpPr>
        <dsp:cNvPr id="0" name=""/>
        <dsp:cNvSpPr/>
      </dsp:nvSpPr>
      <dsp:spPr>
        <a:xfrm>
          <a:off x="979328" y="1825930"/>
          <a:ext cx="500692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E949486-CE45-4A88-AAAD-ECEC863B39DF}">
      <dsp:nvSpPr>
        <dsp:cNvPr id="0" name=""/>
        <dsp:cNvSpPr/>
      </dsp:nvSpPr>
      <dsp:spPr>
        <a:xfrm>
          <a:off x="0" y="2073272"/>
          <a:ext cx="6668947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B7AF68-F03C-4A8D-B09E-AD80D9753728}">
      <dsp:nvSpPr>
        <dsp:cNvPr id="0" name=""/>
        <dsp:cNvSpPr/>
      </dsp:nvSpPr>
      <dsp:spPr>
        <a:xfrm>
          <a:off x="0" y="2073272"/>
          <a:ext cx="1661171" cy="2073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Obiettivo</a:t>
          </a:r>
          <a:endParaRPr lang="en-US" sz="2900" kern="1200" dirty="0"/>
        </a:p>
      </dsp:txBody>
      <dsp:txXfrm>
        <a:off x="0" y="2073272"/>
        <a:ext cx="1661171" cy="2073272"/>
      </dsp:txXfrm>
    </dsp:sp>
    <dsp:sp modelId="{1087F30B-5295-4F9A-943D-E4359FAB376B}">
      <dsp:nvSpPr>
        <dsp:cNvPr id="0" name=""/>
        <dsp:cNvSpPr/>
      </dsp:nvSpPr>
      <dsp:spPr>
        <a:xfrm>
          <a:off x="1755050" y="2152876"/>
          <a:ext cx="4913040" cy="1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Estendere questi servizi, facilitando la </a:t>
          </a:r>
          <a:r>
            <a:rPr lang="it-IT" sz="2400" b="0" kern="1200" dirty="0"/>
            <a:t>valutazione</a:t>
          </a:r>
          <a:r>
            <a:rPr lang="it-IT" sz="2400" kern="1200" dirty="0"/>
            <a:t> e il tracciamento dei progressi </a:t>
          </a:r>
          <a:r>
            <a:rPr lang="it-IT" sz="2400" b="1" kern="1200" dirty="0"/>
            <a:t>tramite quiz generati automaticamente</a:t>
          </a:r>
          <a:r>
            <a:rPr lang="it-IT" sz="2400" kern="1200" dirty="0"/>
            <a:t> dalla trascrizione dei talk</a:t>
          </a:r>
          <a:endParaRPr lang="en-US" sz="2400" kern="1200" dirty="0"/>
        </a:p>
      </dsp:txBody>
      <dsp:txXfrm>
        <a:off x="1755050" y="2152876"/>
        <a:ext cx="4913040" cy="1866429"/>
      </dsp:txXfrm>
    </dsp:sp>
    <dsp:sp modelId="{6E9D0069-AA73-4B3A-9756-8EE07D37528D}">
      <dsp:nvSpPr>
        <dsp:cNvPr id="0" name=""/>
        <dsp:cNvSpPr/>
      </dsp:nvSpPr>
      <dsp:spPr>
        <a:xfrm>
          <a:off x="1661171" y="4042656"/>
          <a:ext cx="500692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B68C3-EDC1-4FA6-AF8B-590E8E6756C6}">
      <dsp:nvSpPr>
        <dsp:cNvPr id="0" name=""/>
        <dsp:cNvSpPr/>
      </dsp:nvSpPr>
      <dsp:spPr>
        <a:xfrm>
          <a:off x="973626" y="537599"/>
          <a:ext cx="1048359" cy="104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0D70B2-B389-46D9-8617-52B11579FB08}">
      <dsp:nvSpPr>
        <dsp:cNvPr id="0" name=""/>
        <dsp:cNvSpPr/>
      </dsp:nvSpPr>
      <dsp:spPr>
        <a:xfrm>
          <a:off x="149" y="1712038"/>
          <a:ext cx="2995312" cy="44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800" kern="1200" noProof="0"/>
            <a:t>Apprendimento</a:t>
          </a:r>
          <a:endParaRPr lang="it-IT" sz="2800" kern="1200" noProof="0" dirty="0"/>
        </a:p>
      </dsp:txBody>
      <dsp:txXfrm>
        <a:off x="149" y="1712038"/>
        <a:ext cx="2995312" cy="449296"/>
      </dsp:txXfrm>
    </dsp:sp>
    <dsp:sp modelId="{982F27BA-917C-463F-A6E1-92C8EDFBAD04}">
      <dsp:nvSpPr>
        <dsp:cNvPr id="0" name=""/>
        <dsp:cNvSpPr/>
      </dsp:nvSpPr>
      <dsp:spPr>
        <a:xfrm>
          <a:off x="149" y="2219977"/>
          <a:ext cx="2995312" cy="12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Per gli utilizzatori di servizi di didattica/formazione tramite talk: scuole, università, gruppi di lavoro, …</a:t>
          </a:r>
        </a:p>
      </dsp:txBody>
      <dsp:txXfrm>
        <a:off x="149" y="2219977"/>
        <a:ext cx="2995312" cy="1249715"/>
      </dsp:txXfrm>
    </dsp:sp>
    <dsp:sp modelId="{1ECFDEE3-DDFB-4C1B-87CD-E1F61021C56F}">
      <dsp:nvSpPr>
        <dsp:cNvPr id="0" name=""/>
        <dsp:cNvSpPr/>
      </dsp:nvSpPr>
      <dsp:spPr>
        <a:xfrm>
          <a:off x="4493118" y="537599"/>
          <a:ext cx="1048359" cy="104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AF229B-089E-49A9-80BF-D1637EF138B9}">
      <dsp:nvSpPr>
        <dsp:cNvPr id="0" name=""/>
        <dsp:cNvSpPr/>
      </dsp:nvSpPr>
      <dsp:spPr>
        <a:xfrm>
          <a:off x="3519641" y="1712038"/>
          <a:ext cx="2995312" cy="44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800" kern="1200"/>
            <a:t>Svago</a:t>
          </a:r>
          <a:endParaRPr lang="en-US" sz="2800" kern="1200" dirty="0"/>
        </a:p>
      </dsp:txBody>
      <dsp:txXfrm>
        <a:off x="3519641" y="1712038"/>
        <a:ext cx="2995312" cy="449296"/>
      </dsp:txXfrm>
    </dsp:sp>
    <dsp:sp modelId="{410F0D41-3892-4618-9610-B5DF7A590FF7}">
      <dsp:nvSpPr>
        <dsp:cNvPr id="0" name=""/>
        <dsp:cNvSpPr/>
      </dsp:nvSpPr>
      <dsp:spPr>
        <a:xfrm>
          <a:off x="3519641" y="2219977"/>
          <a:ext cx="2995312" cy="12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Per un gruppo di amici che nutre interesse verso un argomento e vuole capire «chi ne sa di più»</a:t>
          </a:r>
          <a:endParaRPr lang="en-US" sz="2000" kern="1200" dirty="0"/>
        </a:p>
      </dsp:txBody>
      <dsp:txXfrm>
        <a:off x="3519641" y="2219977"/>
        <a:ext cx="2995312" cy="1249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BE9B6-8DDC-47D9-93BA-B8967219BC19}">
      <dsp:nvSpPr>
        <dsp:cNvPr id="0" name=""/>
        <dsp:cNvSpPr/>
      </dsp:nvSpPr>
      <dsp:spPr>
        <a:xfrm>
          <a:off x="0" y="521"/>
          <a:ext cx="566485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BE233-C732-4C50-88A9-66F4492FF318}">
      <dsp:nvSpPr>
        <dsp:cNvPr id="0" name=""/>
        <dsp:cNvSpPr/>
      </dsp:nvSpPr>
      <dsp:spPr>
        <a:xfrm>
          <a:off x="0" y="521"/>
          <a:ext cx="5664858" cy="47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Scraping della trascrizione dei talk</a:t>
          </a:r>
          <a:endParaRPr lang="en-US" sz="2100" kern="1200" dirty="0"/>
        </a:p>
      </dsp:txBody>
      <dsp:txXfrm>
        <a:off x="0" y="521"/>
        <a:ext cx="5664858" cy="474306"/>
      </dsp:txXfrm>
    </dsp:sp>
    <dsp:sp modelId="{DD853170-005D-4F63-885B-08FA328FA680}">
      <dsp:nvSpPr>
        <dsp:cNvPr id="0" name=""/>
        <dsp:cNvSpPr/>
      </dsp:nvSpPr>
      <dsp:spPr>
        <a:xfrm>
          <a:off x="0" y="474827"/>
          <a:ext cx="566485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D0316-4C40-4DAC-99D2-BE30A0A02530}">
      <dsp:nvSpPr>
        <dsp:cNvPr id="0" name=""/>
        <dsp:cNvSpPr/>
      </dsp:nvSpPr>
      <dsp:spPr>
        <a:xfrm>
          <a:off x="0" y="474827"/>
          <a:ext cx="5664858" cy="47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Creazione gruppo</a:t>
          </a:r>
          <a:endParaRPr lang="en-US" sz="2100" kern="1200" dirty="0"/>
        </a:p>
      </dsp:txBody>
      <dsp:txXfrm>
        <a:off x="0" y="474827"/>
        <a:ext cx="5664858" cy="474306"/>
      </dsp:txXfrm>
    </dsp:sp>
    <dsp:sp modelId="{F93DA2B3-EDE7-42AB-92C2-D55D80EDAC74}">
      <dsp:nvSpPr>
        <dsp:cNvPr id="0" name=""/>
        <dsp:cNvSpPr/>
      </dsp:nvSpPr>
      <dsp:spPr>
        <a:xfrm>
          <a:off x="0" y="949134"/>
          <a:ext cx="566485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B50C0-835B-40D0-AF30-881759107246}">
      <dsp:nvSpPr>
        <dsp:cNvPr id="0" name=""/>
        <dsp:cNvSpPr/>
      </dsp:nvSpPr>
      <dsp:spPr>
        <a:xfrm>
          <a:off x="0" y="949134"/>
          <a:ext cx="5664858" cy="47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Gestione gruppo</a:t>
          </a:r>
          <a:endParaRPr lang="en-US" sz="2100" kern="1200" dirty="0"/>
        </a:p>
      </dsp:txBody>
      <dsp:txXfrm>
        <a:off x="0" y="949134"/>
        <a:ext cx="5664858" cy="474306"/>
      </dsp:txXfrm>
    </dsp:sp>
    <dsp:sp modelId="{C17E6604-2CA9-4F5F-B707-4328F9788365}">
      <dsp:nvSpPr>
        <dsp:cNvPr id="0" name=""/>
        <dsp:cNvSpPr/>
      </dsp:nvSpPr>
      <dsp:spPr>
        <a:xfrm>
          <a:off x="0" y="1423441"/>
          <a:ext cx="566485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8641B-5951-452F-83C0-EE5C7AA35C4E}">
      <dsp:nvSpPr>
        <dsp:cNvPr id="0" name=""/>
        <dsp:cNvSpPr/>
      </dsp:nvSpPr>
      <dsp:spPr>
        <a:xfrm>
          <a:off x="0" y="1423441"/>
          <a:ext cx="5664858" cy="47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Ricerca talk per titolo o tag</a:t>
          </a:r>
          <a:endParaRPr lang="en-US" sz="2100" kern="1200" dirty="0"/>
        </a:p>
      </dsp:txBody>
      <dsp:txXfrm>
        <a:off x="0" y="1423441"/>
        <a:ext cx="5664858" cy="474306"/>
      </dsp:txXfrm>
    </dsp:sp>
    <dsp:sp modelId="{9E5D67E3-07BD-4089-903A-D3690DF47B30}">
      <dsp:nvSpPr>
        <dsp:cNvPr id="0" name=""/>
        <dsp:cNvSpPr/>
      </dsp:nvSpPr>
      <dsp:spPr>
        <a:xfrm>
          <a:off x="0" y="1897747"/>
          <a:ext cx="566485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3FA59-BCBF-425C-9635-473906FB9CDB}">
      <dsp:nvSpPr>
        <dsp:cNvPr id="0" name=""/>
        <dsp:cNvSpPr/>
      </dsp:nvSpPr>
      <dsp:spPr>
        <a:xfrm>
          <a:off x="0" y="1897747"/>
          <a:ext cx="5664858" cy="47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Creazione e modifica playlist</a:t>
          </a:r>
          <a:endParaRPr lang="en-US" sz="2100" kern="1200" dirty="0"/>
        </a:p>
      </dsp:txBody>
      <dsp:txXfrm>
        <a:off x="0" y="1897747"/>
        <a:ext cx="5664858" cy="474306"/>
      </dsp:txXfrm>
    </dsp:sp>
    <dsp:sp modelId="{566DD9F2-F0E5-48B9-B9EC-1CE55540BE2A}">
      <dsp:nvSpPr>
        <dsp:cNvPr id="0" name=""/>
        <dsp:cNvSpPr/>
      </dsp:nvSpPr>
      <dsp:spPr>
        <a:xfrm>
          <a:off x="0" y="2372054"/>
          <a:ext cx="566485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DC883-3677-4440-9403-DD1B779BD5C7}">
      <dsp:nvSpPr>
        <dsp:cNvPr id="0" name=""/>
        <dsp:cNvSpPr/>
      </dsp:nvSpPr>
      <dsp:spPr>
        <a:xfrm>
          <a:off x="0" y="2372054"/>
          <a:ext cx="5664858" cy="47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Generazione quiz</a:t>
          </a:r>
          <a:endParaRPr lang="en-US" sz="2100" kern="1200" dirty="0"/>
        </a:p>
      </dsp:txBody>
      <dsp:txXfrm>
        <a:off x="0" y="2372054"/>
        <a:ext cx="5664858" cy="474306"/>
      </dsp:txXfrm>
    </dsp:sp>
    <dsp:sp modelId="{F0540694-AA09-4150-A441-E8C13D0C7439}">
      <dsp:nvSpPr>
        <dsp:cNvPr id="0" name=""/>
        <dsp:cNvSpPr/>
      </dsp:nvSpPr>
      <dsp:spPr>
        <a:xfrm>
          <a:off x="0" y="2846360"/>
          <a:ext cx="566485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73265-5D08-4124-B9BA-8D714240B2A3}">
      <dsp:nvSpPr>
        <dsp:cNvPr id="0" name=""/>
        <dsp:cNvSpPr/>
      </dsp:nvSpPr>
      <dsp:spPr>
        <a:xfrm>
          <a:off x="0" y="2846360"/>
          <a:ext cx="5664858" cy="47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Modifica quiz</a:t>
          </a:r>
          <a:endParaRPr lang="en-US" sz="2100" kern="1200" dirty="0"/>
        </a:p>
      </dsp:txBody>
      <dsp:txXfrm>
        <a:off x="0" y="2846360"/>
        <a:ext cx="5664858" cy="474306"/>
      </dsp:txXfrm>
    </dsp:sp>
    <dsp:sp modelId="{BAC77B92-7654-46DD-8638-9AF60E052D7B}">
      <dsp:nvSpPr>
        <dsp:cNvPr id="0" name=""/>
        <dsp:cNvSpPr/>
      </dsp:nvSpPr>
      <dsp:spPr>
        <a:xfrm>
          <a:off x="0" y="3320667"/>
          <a:ext cx="566485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ECCF4-9D61-4668-80F4-1DB7AE3754C5}">
      <dsp:nvSpPr>
        <dsp:cNvPr id="0" name=""/>
        <dsp:cNvSpPr/>
      </dsp:nvSpPr>
      <dsp:spPr>
        <a:xfrm>
          <a:off x="0" y="3320667"/>
          <a:ext cx="5664858" cy="47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Svolgimento quiz</a:t>
          </a:r>
          <a:endParaRPr lang="en-US" sz="2100" kern="1200" dirty="0"/>
        </a:p>
      </dsp:txBody>
      <dsp:txXfrm>
        <a:off x="0" y="3320667"/>
        <a:ext cx="5664858" cy="474306"/>
      </dsp:txXfrm>
    </dsp:sp>
    <dsp:sp modelId="{44140810-707C-428F-90EB-86F01C401168}">
      <dsp:nvSpPr>
        <dsp:cNvPr id="0" name=""/>
        <dsp:cNvSpPr/>
      </dsp:nvSpPr>
      <dsp:spPr>
        <a:xfrm>
          <a:off x="0" y="3794974"/>
          <a:ext cx="566485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FC7F6-F751-449D-A763-57C7A1A171DD}">
      <dsp:nvSpPr>
        <dsp:cNvPr id="0" name=""/>
        <dsp:cNvSpPr/>
      </dsp:nvSpPr>
      <dsp:spPr>
        <a:xfrm>
          <a:off x="0" y="3794974"/>
          <a:ext cx="5664858" cy="47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Aggiornamento registro/classifica</a:t>
          </a:r>
          <a:endParaRPr lang="en-US" sz="2100" kern="1200" dirty="0"/>
        </a:p>
      </dsp:txBody>
      <dsp:txXfrm>
        <a:off x="0" y="3794974"/>
        <a:ext cx="5664858" cy="474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4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31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14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359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61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1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746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741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1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867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58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746E-686D-42D9-BD5B-BED7860AEB87}" type="datetimeFigureOut">
              <a:rPr lang="it-IT" smtClean="0"/>
              <a:t>15/05/2021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7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wdiT3Oip/ger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A59F5-F106-4F81-8906-C8630B10C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/>
              <a:t>Gerry</a:t>
            </a:r>
            <a:endParaRPr lang="en-US" sz="7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DC66F4-CD23-42D6-BC54-B4DE63F7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504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dirty="0"/>
              <a:t>Carne Federico – 1059865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Segnaposto contenuto 7">
            <a:extLst>
              <a:ext uri="{FF2B5EF4-FFF2-40B4-BE49-F238E27FC236}">
                <a16:creationId xmlns:a16="http://schemas.microsoft.com/office/drawing/2014/main" id="{770C926A-DB14-4F84-8EDF-4F8D3834B37B}"/>
              </a:ext>
            </a:extLst>
          </p:cNvPr>
          <p:cNvSpPr txBox="1">
            <a:spLocks/>
          </p:cNvSpPr>
          <p:nvPr/>
        </p:nvSpPr>
        <p:spPr>
          <a:xfrm>
            <a:off x="230004" y="6337502"/>
            <a:ext cx="4688320" cy="46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TECNOLOGIE CLOUD &amp; MOBILE – HOMEWORK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81F9A8FA-ED54-47BB-AE5F-C086A28F0F7F}"/>
              </a:ext>
            </a:extLst>
          </p:cNvPr>
          <p:cNvSpPr txBox="1"/>
          <p:nvPr/>
        </p:nvSpPr>
        <p:spPr>
          <a:xfrm>
            <a:off x="880281" y="46373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Trello</a:t>
            </a:r>
            <a:r>
              <a:rPr lang="it-IT" b="1" dirty="0"/>
              <a:t> Dashboard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https://trello.com/b/wdiT3Oip/gerry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028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3071871"/>
            <a:ext cx="3582073" cy="817958"/>
          </a:xfrm>
        </p:spPr>
        <p:txBody>
          <a:bodyPr anchor="t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Idea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136" name="Segnaposto contenuto 61">
            <a:extLst>
              <a:ext uri="{FF2B5EF4-FFF2-40B4-BE49-F238E27FC236}">
                <a16:creationId xmlns:a16="http://schemas.microsoft.com/office/drawing/2014/main" id="{CD805353-62E3-460E-B407-043FA2871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463294"/>
              </p:ext>
            </p:extLst>
          </p:nvPr>
        </p:nvGraphicFramePr>
        <p:xfrm>
          <a:off x="5116653" y="1355728"/>
          <a:ext cx="6668947" cy="414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3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3027558"/>
            <a:ext cx="3582073" cy="80288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Per chi</a:t>
            </a:r>
          </a:p>
        </p:txBody>
      </p:sp>
      <p:graphicFrame>
        <p:nvGraphicFramePr>
          <p:cNvPr id="19" name="Segnaposto contenuto 7">
            <a:extLst>
              <a:ext uri="{FF2B5EF4-FFF2-40B4-BE49-F238E27FC236}">
                <a16:creationId xmlns:a16="http://schemas.microsoft.com/office/drawing/2014/main" id="{4B238A05-410F-4BD9-85E1-26137281B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223640"/>
              </p:ext>
            </p:extLst>
          </p:nvPr>
        </p:nvGraphicFramePr>
        <p:xfrm>
          <a:off x="5241467" y="1425355"/>
          <a:ext cx="6515104" cy="4007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31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511619"/>
            <a:ext cx="3582073" cy="1590336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Servizio </a:t>
            </a:r>
            <a:br>
              <a:rPr lang="it-IT" sz="4800" dirty="0">
                <a:solidFill>
                  <a:schemeClr val="bg1"/>
                </a:solidFill>
              </a:rPr>
            </a:br>
            <a:r>
              <a:rPr lang="it-IT" sz="4800" dirty="0">
                <a:solidFill>
                  <a:schemeClr val="bg1"/>
                </a:solidFill>
              </a:rPr>
              <a:t>Offerto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A1F4212-A3E8-4D32-BD26-7C58E7B4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3" y="449598"/>
            <a:ext cx="5955527" cy="59379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Esistono due modalità di utilizzo:  </a:t>
            </a:r>
            <a:r>
              <a:rPr lang="it-IT" sz="2000" b="1" dirty="0" err="1"/>
              <a:t>teaching</a:t>
            </a:r>
            <a:r>
              <a:rPr lang="it-IT" sz="2000" dirty="0"/>
              <a:t> e </a:t>
            </a:r>
            <a:r>
              <a:rPr lang="it-IT" sz="2000" b="1" dirty="0" err="1"/>
              <a:t>fun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Un utente, detto </a:t>
            </a:r>
            <a:r>
              <a:rPr lang="it-IT" sz="2000" b="1" dirty="0"/>
              <a:t>moderatore</a:t>
            </a:r>
            <a:r>
              <a:rPr lang="it-IT" sz="2000" dirty="0"/>
              <a:t>, crea un gruppo e invita altri utenti a partecipare. Se il gruppo è creato per la modalità </a:t>
            </a:r>
            <a:r>
              <a:rPr lang="it-IT" sz="2000" dirty="0" err="1"/>
              <a:t>teaching</a:t>
            </a:r>
            <a:r>
              <a:rPr lang="it-IT" sz="2000" dirty="0"/>
              <a:t> si parla di «</a:t>
            </a:r>
            <a:r>
              <a:rPr lang="it-IT" sz="2000" b="1" dirty="0"/>
              <a:t>classe</a:t>
            </a:r>
            <a:r>
              <a:rPr lang="it-IT" sz="2000" dirty="0"/>
              <a:t>» e ogni utente ha associato un registro, visibile solo dall’utente stesso e dal moderatore, con i risultati dei quiz svolti. Nella modalità </a:t>
            </a:r>
            <a:r>
              <a:rPr lang="it-IT" sz="2000" dirty="0" err="1"/>
              <a:t>fun</a:t>
            </a:r>
            <a:r>
              <a:rPr lang="it-IT" sz="2000" dirty="0"/>
              <a:t> si parla invece di «</a:t>
            </a:r>
            <a:r>
              <a:rPr lang="it-IT" sz="2000" b="1" dirty="0"/>
              <a:t>tavoli</a:t>
            </a:r>
            <a:r>
              <a:rPr lang="it-IT" sz="2000" dirty="0"/>
              <a:t>» e ogni tavolo ha associata una classifica visibile a tutti i partecipanti.</a:t>
            </a:r>
          </a:p>
          <a:p>
            <a:pPr marL="0" indent="0">
              <a:buNone/>
            </a:pPr>
            <a:r>
              <a:rPr lang="it-IT" sz="2000" dirty="0"/>
              <a:t>Il moderatore del gruppo può formare una </a:t>
            </a:r>
            <a:r>
              <a:rPr lang="it-IT" sz="2000" b="1" dirty="0"/>
              <a:t>playlist</a:t>
            </a:r>
            <a:r>
              <a:rPr lang="it-IT" sz="2000" dirty="0"/>
              <a:t> di talk dai quali generare un numero variabile di </a:t>
            </a:r>
            <a:r>
              <a:rPr lang="it-IT" sz="2000" b="1" dirty="0"/>
              <a:t>quesiti</a:t>
            </a:r>
            <a:r>
              <a:rPr lang="it-IT" sz="2000" dirty="0"/>
              <a:t>. Nella modalità </a:t>
            </a:r>
            <a:r>
              <a:rPr lang="it-IT" sz="2000" dirty="0" err="1"/>
              <a:t>teaching</a:t>
            </a:r>
            <a:r>
              <a:rPr lang="it-IT" sz="2000" dirty="0"/>
              <a:t> viene data la possibilità di modificare le domande e di crearle manualmente per calibrarne meglio la difficoltà. </a:t>
            </a:r>
          </a:p>
          <a:p>
            <a:pPr marL="0" indent="0">
              <a:buNone/>
            </a:pPr>
            <a:r>
              <a:rPr lang="it-IT" sz="2000" dirty="0"/>
              <a:t>Il quiz e la playlist vengono condivisi sul gruppo. Gli altri partecipanti svolgono il quiz e una volta completato viene aggiornato il loro registro o la classifica. Ogni quiz è disponibile per un tempo limitato, deciso dal moderatore.</a:t>
            </a:r>
          </a:p>
        </p:txBody>
      </p:sp>
    </p:spTree>
    <p:extLst>
      <p:ext uri="{BB962C8B-B14F-4D97-AF65-F5344CB8AC3E}">
        <p14:creationId xmlns:p14="http://schemas.microsoft.com/office/powerpoint/2010/main" val="12195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90A480-53AF-4EE1-A737-8D239E87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3088186"/>
            <a:ext cx="3582073" cy="874214"/>
          </a:xfrm>
        </p:spPr>
        <p:txBody>
          <a:bodyPr anchor="t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Funzionalità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59" name="Segnaposto contenuto 3">
            <a:extLst>
              <a:ext uri="{FF2B5EF4-FFF2-40B4-BE49-F238E27FC236}">
                <a16:creationId xmlns:a16="http://schemas.microsoft.com/office/drawing/2014/main" id="{51227564-4495-49A1-AFA1-8D065AE97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280779"/>
              </p:ext>
            </p:extLst>
          </p:nvPr>
        </p:nvGraphicFramePr>
        <p:xfrm>
          <a:off x="5573486" y="1277785"/>
          <a:ext cx="5664858" cy="4269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14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29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Rectangle 30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39310D-5FEC-4BF8-AC8C-C2B5FAA7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805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Architettura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4" name="Segnaposto testo 113">
            <a:extLst>
              <a:ext uri="{FF2B5EF4-FFF2-40B4-BE49-F238E27FC236}">
                <a16:creationId xmlns:a16="http://schemas.microsoft.com/office/drawing/2014/main" id="{CF5F17EB-EA0F-410D-AEDA-1AEEC642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4170" y="2947594"/>
            <a:ext cx="4520378" cy="3104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S3 Bucket e Glue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+mj-lt"/>
              </a:rPr>
              <a:t>|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CH" sz="2000" dirty="0">
                <a:solidFill>
                  <a:schemeClr val="bg1"/>
                </a:solidFill>
                <a:latin typeface="+mj-lt"/>
              </a:rPr>
              <a:t>Gestione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dati</a:t>
            </a: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SNS |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Invito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al 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gruppo</a:t>
            </a: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Cognito | 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Autenticazione</a:t>
            </a: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AWS Lambda </a:t>
            </a: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bg1"/>
                </a:solidFill>
                <a:latin typeface="+mj-lt"/>
              </a:rPr>
              <a:t>Quillionz</a:t>
            </a:r>
            <a:r>
              <a:rPr lang="en-US" sz="2500" b="1" dirty="0">
                <a:solidFill>
                  <a:schemeClr val="bg1"/>
                </a:solidFill>
                <a:latin typeface="+mj-lt"/>
              </a:rPr>
              <a:t> |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Generazione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quesiti</a:t>
            </a:r>
          </a:p>
        </p:txBody>
      </p:sp>
      <p:pic>
        <p:nvPicPr>
          <p:cNvPr id="275" name="Segnaposto immagine 274">
            <a:extLst>
              <a:ext uri="{FF2B5EF4-FFF2-40B4-BE49-F238E27FC236}">
                <a16:creationId xmlns:a16="http://schemas.microsoft.com/office/drawing/2014/main" id="{CAD42FC6-C5D3-4651-87FB-B9302EEB65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0" b="-334"/>
          <a:stretch/>
        </p:blipFill>
        <p:spPr>
          <a:xfrm>
            <a:off x="5040011" y="437938"/>
            <a:ext cx="6847189" cy="6044033"/>
          </a:xfrm>
        </p:spPr>
      </p:pic>
    </p:spTree>
    <p:extLst>
      <p:ext uri="{BB962C8B-B14F-4D97-AF65-F5344CB8AC3E}">
        <p14:creationId xmlns:p14="http://schemas.microsoft.com/office/powerpoint/2010/main" val="292584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562426"/>
            <a:ext cx="3582073" cy="2113297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Criticità e possibili evoluzioni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36F9166A-B148-4227-BAD6-F78725F775A1}"/>
              </a:ext>
            </a:extLst>
          </p:cNvPr>
          <p:cNvGrpSpPr/>
          <p:nvPr/>
        </p:nvGrpSpPr>
        <p:grpSpPr>
          <a:xfrm>
            <a:off x="5350980" y="1245996"/>
            <a:ext cx="6637472" cy="4366009"/>
            <a:chOff x="5350980" y="1066802"/>
            <a:chExt cx="6637472" cy="4366009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E68A8133-EED3-4CD7-B89C-DE29C26349B5}"/>
                </a:ext>
              </a:extLst>
            </p:cNvPr>
            <p:cNvGrpSpPr/>
            <p:nvPr/>
          </p:nvGrpSpPr>
          <p:grpSpPr>
            <a:xfrm>
              <a:off x="5553750" y="1066802"/>
              <a:ext cx="2941738" cy="434046"/>
              <a:chOff x="6683" y="1050034"/>
              <a:chExt cx="2618939" cy="386417"/>
            </a:xfrm>
          </p:grpSpPr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671C460D-AAA4-4CC0-AA41-FDE5768385B3}"/>
                  </a:ext>
                </a:extLst>
              </p:cNvPr>
              <p:cNvSpPr/>
              <p:nvPr/>
            </p:nvSpPr>
            <p:spPr>
              <a:xfrm>
                <a:off x="6683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6D02A4F9-81CE-49F9-A34C-75EA7D80EC97}"/>
                  </a:ext>
                </a:extLst>
              </p:cNvPr>
              <p:cNvSpPr txBox="1"/>
              <p:nvPr/>
            </p:nvSpPr>
            <p:spPr>
              <a:xfrm>
                <a:off x="6683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it-IT" sz="3200" kern="1200" dirty="0"/>
                  <a:t>Criticità</a:t>
                </a:r>
                <a:endParaRPr lang="it-IT" sz="2400" kern="1200" noProof="0" dirty="0"/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8D07D984-4CF7-485E-A9C0-B5CF3BD643B6}"/>
                </a:ext>
              </a:extLst>
            </p:cNvPr>
            <p:cNvGrpSpPr/>
            <p:nvPr/>
          </p:nvGrpSpPr>
          <p:grpSpPr>
            <a:xfrm>
              <a:off x="5350980" y="1602464"/>
              <a:ext cx="6637472" cy="1297818"/>
              <a:chOff x="6683" y="1505471"/>
              <a:chExt cx="2618939" cy="2006347"/>
            </a:xfrm>
          </p:grpSpPr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C061D7FF-60BC-4568-9CD7-ED983EA20A21}"/>
                  </a:ext>
                </a:extLst>
              </p:cNvPr>
              <p:cNvSpPr/>
              <p:nvPr/>
            </p:nvSpPr>
            <p:spPr>
              <a:xfrm>
                <a:off x="6683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08C09CF-53F8-4E30-B65D-CB32621E2871}"/>
                  </a:ext>
                </a:extLst>
              </p:cNvPr>
              <p:cNvSpPr txBox="1"/>
              <p:nvPr/>
            </p:nvSpPr>
            <p:spPr>
              <a:xfrm>
                <a:off x="6683" y="1505471"/>
                <a:ext cx="2565045" cy="200634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Dipendenza da un servizio esterno ad AWS per la generazione dei quiz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La complessità dei quesiti non è nota a priori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È richiesta la presenza di una trascrizione del talk</a:t>
                </a:r>
              </a:p>
            </p:txBody>
          </p:sp>
        </p:grp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41CD537-6FB4-4F69-A3DF-9F66D92405C7}"/>
                </a:ext>
              </a:extLst>
            </p:cNvPr>
            <p:cNvGrpSpPr/>
            <p:nvPr/>
          </p:nvGrpSpPr>
          <p:grpSpPr>
            <a:xfrm>
              <a:off x="5615243" y="3584818"/>
              <a:ext cx="3764421" cy="448560"/>
              <a:chOff x="3083937" y="1037113"/>
              <a:chExt cx="2618939" cy="399338"/>
            </a:xfrm>
          </p:grpSpPr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396C2D44-DE7E-422C-85CA-591CA03DB344}"/>
                  </a:ext>
                </a:extLst>
              </p:cNvPr>
              <p:cNvSpPr/>
              <p:nvPr/>
            </p:nvSpPr>
            <p:spPr>
              <a:xfrm>
                <a:off x="3083937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21787536-9FCC-4E06-AEDB-DC63DFD324BF}"/>
                  </a:ext>
                </a:extLst>
              </p:cNvPr>
              <p:cNvSpPr txBox="1"/>
              <p:nvPr/>
            </p:nvSpPr>
            <p:spPr>
              <a:xfrm>
                <a:off x="3083937" y="1037113"/>
                <a:ext cx="2618939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it-IT" sz="3200" kern="1200" dirty="0"/>
                  <a:t>Possibili evoluzioni</a:t>
                </a:r>
              </a:p>
            </p:txBody>
          </p:sp>
        </p:grp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D8CB3078-98D3-45DA-BB06-6E1447F994ED}"/>
                </a:ext>
              </a:extLst>
            </p:cNvPr>
            <p:cNvGrpSpPr/>
            <p:nvPr/>
          </p:nvGrpSpPr>
          <p:grpSpPr>
            <a:xfrm>
              <a:off x="5358908" y="4134993"/>
              <a:ext cx="6492954" cy="1297818"/>
              <a:chOff x="3083937" y="1505471"/>
              <a:chExt cx="2618939" cy="2560393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73764473-C803-4A50-85C1-CB8238D43994}"/>
                  </a:ext>
                </a:extLst>
              </p:cNvPr>
              <p:cNvSpPr/>
              <p:nvPr/>
            </p:nvSpPr>
            <p:spPr>
              <a:xfrm>
                <a:off x="3083937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08174766-3E35-4F7F-A436-562BEBB18820}"/>
                  </a:ext>
                </a:extLst>
              </p:cNvPr>
              <p:cNvSpPr txBox="1"/>
              <p:nvPr/>
            </p:nvSpPr>
            <p:spPr>
              <a:xfrm>
                <a:off x="3083937" y="1505471"/>
                <a:ext cx="2618939" cy="25603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Espandere il database di talk includendo altre fonti</a:t>
                </a:r>
                <a:endParaRPr lang="en-US" kern="1200" dirty="0">
                  <a:solidFill>
                    <a:schemeClr val="tx1"/>
                  </a:solidFill>
                </a:endParaRP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Traduzione dei quesiti attraverso Amazon Translator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Generazione delle trascrizioni mancanti attraverso Amazon Elastic Transcoder o Elemental MediaConverter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09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402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Gerry</vt:lpstr>
      <vt:lpstr>Idea</vt:lpstr>
      <vt:lpstr>Per chi</vt:lpstr>
      <vt:lpstr>Servizio  Offerto</vt:lpstr>
      <vt:lpstr>Funzionalità</vt:lpstr>
      <vt:lpstr>Architettura</vt:lpstr>
      <vt:lpstr>Criticità e 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Gerry</dc:title>
  <dc:creator>FEDERICO CARNE</dc:creator>
  <cp:lastModifiedBy>FEDERICO CARNE</cp:lastModifiedBy>
  <cp:revision>20</cp:revision>
  <dcterms:created xsi:type="dcterms:W3CDTF">2021-05-15T08:20:15Z</dcterms:created>
  <dcterms:modified xsi:type="dcterms:W3CDTF">2021-05-15T13:17:52Z</dcterms:modified>
</cp:coreProperties>
</file>