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ICOFISICA" initials="P" lastIdx="1" clrIdx="0">
    <p:extLst>
      <p:ext uri="{19B8F6BF-5375-455C-9EA6-DF929625EA0E}">
        <p15:presenceInfo xmlns:p15="http://schemas.microsoft.com/office/powerpoint/2012/main" userId="PSICOFISI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6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7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61B1-185A-497A-B9F4-1FFB54C37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5F32-907B-4747-BAAE-B80C395C30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5" y="368801"/>
            <a:ext cx="11442862" cy="6266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5" name="CuadroTexto 4"/>
          <p:cNvSpPr txBox="1"/>
          <p:nvPr/>
        </p:nvSpPr>
        <p:spPr>
          <a:xfrm>
            <a:off x="7120328" y="989351"/>
            <a:ext cx="3477718" cy="10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PSICOFISICA</dc:creator>
  <cp:lastModifiedBy>PSICOFISICA</cp:lastModifiedBy>
  <cp:revision>2</cp:revision>
  <dcterms:created xsi:type="dcterms:W3CDTF">2015-11-05T17:13:51Z</dcterms:created>
  <dcterms:modified xsi:type="dcterms:W3CDTF">2015-11-05T17:47:33Z</dcterms:modified>
</cp:coreProperties>
</file>